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72" r:id="rId2"/>
    <p:sldId id="273" r:id="rId3"/>
    <p:sldId id="270" r:id="rId4"/>
    <p:sldId id="271" r:id="rId5"/>
    <p:sldId id="261" r:id="rId6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4733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46"/>
  </p:normalViewPr>
  <p:slideViewPr>
    <p:cSldViewPr snapToGrid="0" snapToObjects="1">
      <p:cViewPr varScale="1">
        <p:scale>
          <a:sx n="61" d="100"/>
          <a:sy n="61" d="100"/>
        </p:scale>
        <p:origin x="3016" y="2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20503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98215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1225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16446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79348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1717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539380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342454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49601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572949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99079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02124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nip Single Corner of Rectangle 1">
            <a:extLst>
              <a:ext uri="{FF2B5EF4-FFF2-40B4-BE49-F238E27FC236}">
                <a16:creationId xmlns:a16="http://schemas.microsoft.com/office/drawing/2014/main" id="{D172C2D0-7061-4E18-9F05-F9B0CB701EA1}"/>
              </a:ext>
            </a:extLst>
          </p:cNvPr>
          <p:cNvSpPr/>
          <p:nvPr/>
        </p:nvSpPr>
        <p:spPr>
          <a:xfrm>
            <a:off x="-1" y="235244"/>
            <a:ext cx="4019790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Geometry- Position and Direction</a:t>
            </a:r>
          </a:p>
        </p:txBody>
      </p:sp>
      <p:graphicFrame>
        <p:nvGraphicFramePr>
          <p:cNvPr id="6" name="Table 10">
            <a:extLst>
              <a:ext uri="{FF2B5EF4-FFF2-40B4-BE49-F238E27FC236}">
                <a16:creationId xmlns:a16="http://schemas.microsoft.com/office/drawing/2014/main" id="{3828BBED-6374-262D-3219-8A569CBFD3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8561446"/>
              </p:ext>
            </p:extLst>
          </p:nvPr>
        </p:nvGraphicFramePr>
        <p:xfrm>
          <a:off x="729426" y="2255151"/>
          <a:ext cx="5052544" cy="504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896">
                  <a:extLst>
                    <a:ext uri="{9D8B030D-6E8A-4147-A177-3AD203B41FA5}">
                      <a16:colId xmlns:a16="http://schemas.microsoft.com/office/drawing/2014/main" val="86812401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137946591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233531069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69795930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377058618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68358372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542206520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194164202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3100891085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750044378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583459074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391936082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966712066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672049526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586268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1084838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285504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6752284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981729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803775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4437539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967106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7964384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5595277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5060411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0212266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567733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01653511"/>
                  </a:ext>
                </a:extLst>
              </a:tr>
            </a:tbl>
          </a:graphicData>
        </a:graphic>
      </p:graphicFrame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F8928237-8B01-4597-875F-888B135A8B95}"/>
              </a:ext>
            </a:extLst>
          </p:cNvPr>
          <p:cNvCxnSpPr>
            <a:endCxn id="6" idx="2"/>
          </p:cNvCxnSpPr>
          <p:nvPr/>
        </p:nvCxnSpPr>
        <p:spPr>
          <a:xfrm>
            <a:off x="3255698" y="2255151"/>
            <a:ext cx="0" cy="504000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Oval 12">
            <a:extLst>
              <a:ext uri="{FF2B5EF4-FFF2-40B4-BE49-F238E27FC236}">
                <a16:creationId xmlns:a16="http://schemas.microsoft.com/office/drawing/2014/main" id="{70B99DD1-E663-C5F2-AC06-4209174AF4B1}"/>
              </a:ext>
            </a:extLst>
          </p:cNvPr>
          <p:cNvSpPr/>
          <p:nvPr/>
        </p:nvSpPr>
        <p:spPr>
          <a:xfrm>
            <a:off x="1081030" y="2630665"/>
            <a:ext cx="4341075" cy="4288972"/>
          </a:xfrm>
          <a:prstGeom prst="ellipse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10F7148-BDEA-4EC6-0233-14B0CC1665CA}"/>
              </a:ext>
            </a:extLst>
          </p:cNvPr>
          <p:cNvSpPr txBox="1"/>
          <p:nvPr/>
        </p:nvSpPr>
        <p:spPr>
          <a:xfrm>
            <a:off x="594361" y="1158239"/>
            <a:ext cx="58915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latin typeface="Verdana" panose="020B0604030504040204" pitchFamily="34" charset="0"/>
                <a:ea typeface="Verdana" panose="020B0604030504040204" pitchFamily="34" charset="0"/>
              </a:rPr>
              <a:t>Reflect the pattern in both mirror lines to fully decorate the bauble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4CC1F4AF-E369-E15B-8589-6AD24258A2A1}"/>
              </a:ext>
            </a:extLst>
          </p:cNvPr>
          <p:cNvSpPr/>
          <p:nvPr/>
        </p:nvSpPr>
        <p:spPr>
          <a:xfrm>
            <a:off x="3619018" y="2974694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7AE750E-DDF7-00C1-D180-CDFC16705B21}"/>
              </a:ext>
            </a:extLst>
          </p:cNvPr>
          <p:cNvSpPr/>
          <p:nvPr/>
        </p:nvSpPr>
        <p:spPr>
          <a:xfrm>
            <a:off x="4331227" y="3339296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285481B1-46D5-9DE9-B7DE-338B7BE34FCC}"/>
              </a:ext>
            </a:extLst>
          </p:cNvPr>
          <p:cNvSpPr/>
          <p:nvPr/>
        </p:nvSpPr>
        <p:spPr>
          <a:xfrm>
            <a:off x="4690040" y="4047927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85E8DE21-8DD5-970F-C79C-416B66821A52}"/>
              </a:ext>
            </a:extLst>
          </p:cNvPr>
          <p:cNvSpPr/>
          <p:nvPr/>
        </p:nvSpPr>
        <p:spPr>
          <a:xfrm>
            <a:off x="4331227" y="4775151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5162E857-47DC-07B4-A86E-7640DFFD6A19}"/>
              </a:ext>
            </a:extLst>
          </p:cNvPr>
          <p:cNvSpPr/>
          <p:nvPr/>
        </p:nvSpPr>
        <p:spPr>
          <a:xfrm>
            <a:off x="4690040" y="5140444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08B1C0C6-C562-8ED8-A6FC-4C24CD80C1C8}"/>
              </a:ext>
            </a:extLst>
          </p:cNvPr>
          <p:cNvSpPr/>
          <p:nvPr/>
        </p:nvSpPr>
        <p:spPr>
          <a:xfrm>
            <a:off x="3971362" y="3707705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ED53F8A-EA3F-2A38-734A-650817EFB317}"/>
              </a:ext>
            </a:extLst>
          </p:cNvPr>
          <p:cNvSpPr/>
          <p:nvPr/>
        </p:nvSpPr>
        <p:spPr>
          <a:xfrm>
            <a:off x="3612549" y="4416336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2DD90CF4-F894-CB03-D032-C66AD8DB571D}"/>
              </a:ext>
            </a:extLst>
          </p:cNvPr>
          <p:cNvSpPr/>
          <p:nvPr/>
        </p:nvSpPr>
        <p:spPr>
          <a:xfrm>
            <a:off x="3980615" y="5129466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62716BF9-4F3B-8719-259E-743D84AFC65A}"/>
              </a:ext>
            </a:extLst>
          </p:cNvPr>
          <p:cNvSpPr/>
          <p:nvPr/>
        </p:nvSpPr>
        <p:spPr>
          <a:xfrm>
            <a:off x="3612548" y="6203087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7099426D-C45F-D040-CDB1-1B9B4372F270}"/>
              </a:ext>
            </a:extLst>
          </p:cNvPr>
          <p:cNvSpPr/>
          <p:nvPr/>
        </p:nvSpPr>
        <p:spPr>
          <a:xfrm>
            <a:off x="4331227" y="5842686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CAE34535-E8BC-54CF-FC99-712CE260D459}"/>
              </a:ext>
            </a:extLst>
          </p:cNvPr>
          <p:cNvSpPr/>
          <p:nvPr/>
        </p:nvSpPr>
        <p:spPr>
          <a:xfrm>
            <a:off x="3619017" y="5488281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39654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nip Single Corner of Rectangle 1">
            <a:extLst>
              <a:ext uri="{FF2B5EF4-FFF2-40B4-BE49-F238E27FC236}">
                <a16:creationId xmlns:a16="http://schemas.microsoft.com/office/drawing/2014/main" id="{D172C2D0-7061-4E18-9F05-F9B0CB701EA1}"/>
              </a:ext>
            </a:extLst>
          </p:cNvPr>
          <p:cNvSpPr/>
          <p:nvPr/>
        </p:nvSpPr>
        <p:spPr>
          <a:xfrm>
            <a:off x="-1" y="235244"/>
            <a:ext cx="4019790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Geometry- Position and Direction</a:t>
            </a:r>
          </a:p>
        </p:txBody>
      </p:sp>
      <p:graphicFrame>
        <p:nvGraphicFramePr>
          <p:cNvPr id="6" name="Table 10">
            <a:extLst>
              <a:ext uri="{FF2B5EF4-FFF2-40B4-BE49-F238E27FC236}">
                <a16:creationId xmlns:a16="http://schemas.microsoft.com/office/drawing/2014/main" id="{3828BBED-6374-262D-3219-8A569CBFD385}"/>
              </a:ext>
            </a:extLst>
          </p:cNvPr>
          <p:cNvGraphicFramePr>
            <a:graphicFrameLocks noGrp="1"/>
          </p:cNvGraphicFramePr>
          <p:nvPr/>
        </p:nvGraphicFramePr>
        <p:xfrm>
          <a:off x="729426" y="2255151"/>
          <a:ext cx="5052544" cy="504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896">
                  <a:extLst>
                    <a:ext uri="{9D8B030D-6E8A-4147-A177-3AD203B41FA5}">
                      <a16:colId xmlns:a16="http://schemas.microsoft.com/office/drawing/2014/main" val="86812401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137946591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233531069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69795930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377058618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68358372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542206520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194164202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3100891085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750044378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583459074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391936082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966712066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672049526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586268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1084838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285504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6752284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981729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803775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4437539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967106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7964384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5595277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5060411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0212266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567733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01653511"/>
                  </a:ext>
                </a:extLst>
              </a:tr>
            </a:tbl>
          </a:graphicData>
        </a:graphic>
      </p:graphicFrame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F8928237-8B01-4597-875F-888B135A8B95}"/>
              </a:ext>
            </a:extLst>
          </p:cNvPr>
          <p:cNvCxnSpPr>
            <a:endCxn id="6" idx="2"/>
          </p:cNvCxnSpPr>
          <p:nvPr/>
        </p:nvCxnSpPr>
        <p:spPr>
          <a:xfrm>
            <a:off x="3255698" y="2255151"/>
            <a:ext cx="0" cy="504000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Oval 12">
            <a:extLst>
              <a:ext uri="{FF2B5EF4-FFF2-40B4-BE49-F238E27FC236}">
                <a16:creationId xmlns:a16="http://schemas.microsoft.com/office/drawing/2014/main" id="{70B99DD1-E663-C5F2-AC06-4209174AF4B1}"/>
              </a:ext>
            </a:extLst>
          </p:cNvPr>
          <p:cNvSpPr/>
          <p:nvPr/>
        </p:nvSpPr>
        <p:spPr>
          <a:xfrm>
            <a:off x="1081030" y="2630665"/>
            <a:ext cx="4341075" cy="4288972"/>
          </a:xfrm>
          <a:prstGeom prst="ellipse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10F7148-BDEA-4EC6-0233-14B0CC1665CA}"/>
              </a:ext>
            </a:extLst>
          </p:cNvPr>
          <p:cNvSpPr txBox="1"/>
          <p:nvPr/>
        </p:nvSpPr>
        <p:spPr>
          <a:xfrm>
            <a:off x="594361" y="1158239"/>
            <a:ext cx="58915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latin typeface="Verdana" panose="020B0604030504040204" pitchFamily="34" charset="0"/>
                <a:ea typeface="Verdana" panose="020B0604030504040204" pitchFamily="34" charset="0"/>
              </a:rPr>
              <a:t>Reflect the pattern in both mirror lines to fully decorate the bauble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4CC1F4AF-E369-E15B-8589-6AD24258A2A1}"/>
              </a:ext>
            </a:extLst>
          </p:cNvPr>
          <p:cNvSpPr/>
          <p:nvPr/>
        </p:nvSpPr>
        <p:spPr>
          <a:xfrm>
            <a:off x="3619018" y="2974694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7AE750E-DDF7-00C1-D180-CDFC16705B21}"/>
              </a:ext>
            </a:extLst>
          </p:cNvPr>
          <p:cNvSpPr/>
          <p:nvPr/>
        </p:nvSpPr>
        <p:spPr>
          <a:xfrm>
            <a:off x="4331227" y="3339296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285481B1-46D5-9DE9-B7DE-338B7BE34FCC}"/>
              </a:ext>
            </a:extLst>
          </p:cNvPr>
          <p:cNvSpPr/>
          <p:nvPr/>
        </p:nvSpPr>
        <p:spPr>
          <a:xfrm>
            <a:off x="4690040" y="4047927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85E8DE21-8DD5-970F-C79C-416B66821A52}"/>
              </a:ext>
            </a:extLst>
          </p:cNvPr>
          <p:cNvSpPr/>
          <p:nvPr/>
        </p:nvSpPr>
        <p:spPr>
          <a:xfrm>
            <a:off x="4331227" y="4775151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5162E857-47DC-07B4-A86E-7640DFFD6A19}"/>
              </a:ext>
            </a:extLst>
          </p:cNvPr>
          <p:cNvSpPr/>
          <p:nvPr/>
        </p:nvSpPr>
        <p:spPr>
          <a:xfrm>
            <a:off x="4690040" y="5140444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08B1C0C6-C562-8ED8-A6FC-4C24CD80C1C8}"/>
              </a:ext>
            </a:extLst>
          </p:cNvPr>
          <p:cNvSpPr/>
          <p:nvPr/>
        </p:nvSpPr>
        <p:spPr>
          <a:xfrm>
            <a:off x="3971362" y="3707705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ED53F8A-EA3F-2A38-734A-650817EFB317}"/>
              </a:ext>
            </a:extLst>
          </p:cNvPr>
          <p:cNvSpPr/>
          <p:nvPr/>
        </p:nvSpPr>
        <p:spPr>
          <a:xfrm>
            <a:off x="3612549" y="4416336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2DD90CF4-F894-CB03-D032-C66AD8DB571D}"/>
              </a:ext>
            </a:extLst>
          </p:cNvPr>
          <p:cNvSpPr/>
          <p:nvPr/>
        </p:nvSpPr>
        <p:spPr>
          <a:xfrm>
            <a:off x="3980615" y="5129466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62716BF9-4F3B-8719-259E-743D84AFC65A}"/>
              </a:ext>
            </a:extLst>
          </p:cNvPr>
          <p:cNvSpPr/>
          <p:nvPr/>
        </p:nvSpPr>
        <p:spPr>
          <a:xfrm>
            <a:off x="3612548" y="6203087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7099426D-C45F-D040-CDB1-1B9B4372F270}"/>
              </a:ext>
            </a:extLst>
          </p:cNvPr>
          <p:cNvSpPr/>
          <p:nvPr/>
        </p:nvSpPr>
        <p:spPr>
          <a:xfrm>
            <a:off x="4331227" y="5842686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CAE34535-E8BC-54CF-FC99-712CE260D459}"/>
              </a:ext>
            </a:extLst>
          </p:cNvPr>
          <p:cNvSpPr/>
          <p:nvPr/>
        </p:nvSpPr>
        <p:spPr>
          <a:xfrm>
            <a:off x="3619017" y="5488281"/>
            <a:ext cx="358813" cy="35881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A6E12C7B-F5B3-1057-B34A-31A108C4DA0C}"/>
              </a:ext>
            </a:extLst>
          </p:cNvPr>
          <p:cNvGrpSpPr/>
          <p:nvPr/>
        </p:nvGrpSpPr>
        <p:grpSpPr>
          <a:xfrm flipH="1">
            <a:off x="1465592" y="2974694"/>
            <a:ext cx="1441215" cy="3587208"/>
            <a:chOff x="3764948" y="3127094"/>
            <a:chExt cx="1436305" cy="3587208"/>
          </a:xfrm>
        </p:grpSpPr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F03CC705-CDD9-EE67-2A81-2F2E212AAF96}"/>
                </a:ext>
              </a:extLst>
            </p:cNvPr>
            <p:cNvSpPr/>
            <p:nvPr/>
          </p:nvSpPr>
          <p:spPr>
            <a:xfrm>
              <a:off x="3771418" y="3127094"/>
              <a:ext cx="358813" cy="358815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1167074C-29CA-A684-C4D0-A0390B7342FB}"/>
                </a:ext>
              </a:extLst>
            </p:cNvPr>
            <p:cNvSpPr/>
            <p:nvPr/>
          </p:nvSpPr>
          <p:spPr>
            <a:xfrm>
              <a:off x="4483627" y="3491696"/>
              <a:ext cx="358813" cy="358815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5E0E6A05-09A2-7371-937A-DE1175853213}"/>
                </a:ext>
              </a:extLst>
            </p:cNvPr>
            <p:cNvSpPr/>
            <p:nvPr/>
          </p:nvSpPr>
          <p:spPr>
            <a:xfrm>
              <a:off x="4842440" y="4200327"/>
              <a:ext cx="358813" cy="358815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C33A8174-D9E8-2781-2AD7-981A1D130DE8}"/>
                </a:ext>
              </a:extLst>
            </p:cNvPr>
            <p:cNvSpPr/>
            <p:nvPr/>
          </p:nvSpPr>
          <p:spPr>
            <a:xfrm>
              <a:off x="4483627" y="4927551"/>
              <a:ext cx="358813" cy="358815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61E4AF50-2855-C5B8-228F-5CEB984BC8D0}"/>
                </a:ext>
              </a:extLst>
            </p:cNvPr>
            <p:cNvSpPr/>
            <p:nvPr/>
          </p:nvSpPr>
          <p:spPr>
            <a:xfrm>
              <a:off x="4842440" y="5292844"/>
              <a:ext cx="358813" cy="358815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D563C5FF-9338-6D80-CD3D-35F2DD18A868}"/>
                </a:ext>
              </a:extLst>
            </p:cNvPr>
            <p:cNvSpPr/>
            <p:nvPr/>
          </p:nvSpPr>
          <p:spPr>
            <a:xfrm>
              <a:off x="4123762" y="3860105"/>
              <a:ext cx="358813" cy="358815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9C1E7831-F639-2C2A-DE39-DC67F18045E3}"/>
                </a:ext>
              </a:extLst>
            </p:cNvPr>
            <p:cNvSpPr/>
            <p:nvPr/>
          </p:nvSpPr>
          <p:spPr>
            <a:xfrm>
              <a:off x="3764949" y="4568736"/>
              <a:ext cx="358813" cy="358815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EA32AD00-BA71-E31E-5786-ACCE8226287F}"/>
                </a:ext>
              </a:extLst>
            </p:cNvPr>
            <p:cNvSpPr/>
            <p:nvPr/>
          </p:nvSpPr>
          <p:spPr>
            <a:xfrm>
              <a:off x="4133015" y="5281866"/>
              <a:ext cx="358813" cy="358815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2B5807DB-F75F-3012-390B-0675DE22679D}"/>
                </a:ext>
              </a:extLst>
            </p:cNvPr>
            <p:cNvSpPr/>
            <p:nvPr/>
          </p:nvSpPr>
          <p:spPr>
            <a:xfrm>
              <a:off x="3764948" y="6355487"/>
              <a:ext cx="358813" cy="358815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CC46B01C-B553-7935-4601-279BFD25FF58}"/>
                </a:ext>
              </a:extLst>
            </p:cNvPr>
            <p:cNvSpPr/>
            <p:nvPr/>
          </p:nvSpPr>
          <p:spPr>
            <a:xfrm>
              <a:off x="4483627" y="5995086"/>
              <a:ext cx="358813" cy="358815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CC82F942-5BD4-25F6-30BF-970EC98014A1}"/>
                </a:ext>
              </a:extLst>
            </p:cNvPr>
            <p:cNvSpPr/>
            <p:nvPr/>
          </p:nvSpPr>
          <p:spPr>
            <a:xfrm>
              <a:off x="3771417" y="5640681"/>
              <a:ext cx="358813" cy="358815"/>
            </a:xfrm>
            <a:prstGeom prst="rect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34" name="TextBox 33">
            <a:extLst>
              <a:ext uri="{FF2B5EF4-FFF2-40B4-BE49-F238E27FC236}">
                <a16:creationId xmlns:a16="http://schemas.microsoft.com/office/drawing/2014/main" id="{E2AC6F4E-C208-AC56-0C1A-4D75F2377419}"/>
              </a:ext>
            </a:extLst>
          </p:cNvPr>
          <p:cNvSpPr txBox="1"/>
          <p:nvPr/>
        </p:nvSpPr>
        <p:spPr>
          <a:xfrm>
            <a:off x="4438650" y="235244"/>
            <a:ext cx="204721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b="1" dirty="0">
                <a:latin typeface="Verdana" panose="020B0604030504040204" pitchFamily="34" charset="0"/>
                <a:ea typeface="Verdana" panose="020B0604030504040204" pitchFamily="34" charset="0"/>
              </a:rPr>
              <a:t>ANSWERS</a:t>
            </a:r>
            <a:endParaRPr lang="en-GB" b="1" dirty="0"/>
          </a:p>
        </p:txBody>
      </p:sp>
    </p:spTree>
    <p:extLst>
      <p:ext uri="{BB962C8B-B14F-4D97-AF65-F5344CB8AC3E}">
        <p14:creationId xmlns:p14="http://schemas.microsoft.com/office/powerpoint/2010/main" val="17605040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nip Single Corner of Rectangle 1">
            <a:extLst>
              <a:ext uri="{FF2B5EF4-FFF2-40B4-BE49-F238E27FC236}">
                <a16:creationId xmlns:a16="http://schemas.microsoft.com/office/drawing/2014/main" id="{D172C2D0-7061-4E18-9F05-F9B0CB701EA1}"/>
              </a:ext>
            </a:extLst>
          </p:cNvPr>
          <p:cNvSpPr/>
          <p:nvPr/>
        </p:nvSpPr>
        <p:spPr>
          <a:xfrm>
            <a:off x="-1" y="279335"/>
            <a:ext cx="4019790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Geometry- Position and Direction</a:t>
            </a:r>
          </a:p>
        </p:txBody>
      </p:sp>
      <p:graphicFrame>
        <p:nvGraphicFramePr>
          <p:cNvPr id="6" name="Table 10">
            <a:extLst>
              <a:ext uri="{FF2B5EF4-FFF2-40B4-BE49-F238E27FC236}">
                <a16:creationId xmlns:a16="http://schemas.microsoft.com/office/drawing/2014/main" id="{3828BBED-6374-262D-3219-8A569CBFD3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7880575"/>
              </p:ext>
            </p:extLst>
          </p:nvPr>
        </p:nvGraphicFramePr>
        <p:xfrm>
          <a:off x="729426" y="2255151"/>
          <a:ext cx="5052544" cy="504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896">
                  <a:extLst>
                    <a:ext uri="{9D8B030D-6E8A-4147-A177-3AD203B41FA5}">
                      <a16:colId xmlns:a16="http://schemas.microsoft.com/office/drawing/2014/main" val="86812401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137946591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233531069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69795930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377058618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68358372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542206520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194164202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3100891085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750044378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583459074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391936082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966712066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672049526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586268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1084838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285504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6752284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981729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803775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4437539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967106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7964384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5595277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5060411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0212266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567733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01653511"/>
                  </a:ext>
                </a:extLst>
              </a:tr>
            </a:tbl>
          </a:graphicData>
        </a:graphic>
      </p:graphicFrame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F8928237-8B01-4597-875F-888B135A8B95}"/>
              </a:ext>
            </a:extLst>
          </p:cNvPr>
          <p:cNvCxnSpPr>
            <a:endCxn id="6" idx="2"/>
          </p:cNvCxnSpPr>
          <p:nvPr/>
        </p:nvCxnSpPr>
        <p:spPr>
          <a:xfrm>
            <a:off x="3255698" y="2255151"/>
            <a:ext cx="0" cy="504000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Oval 12">
            <a:extLst>
              <a:ext uri="{FF2B5EF4-FFF2-40B4-BE49-F238E27FC236}">
                <a16:creationId xmlns:a16="http://schemas.microsoft.com/office/drawing/2014/main" id="{70B99DD1-E663-C5F2-AC06-4209174AF4B1}"/>
              </a:ext>
            </a:extLst>
          </p:cNvPr>
          <p:cNvSpPr/>
          <p:nvPr/>
        </p:nvSpPr>
        <p:spPr>
          <a:xfrm>
            <a:off x="1081030" y="2630665"/>
            <a:ext cx="4341075" cy="4288972"/>
          </a:xfrm>
          <a:prstGeom prst="ellipse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10F7148-BDEA-4EC6-0233-14B0CC1665CA}"/>
              </a:ext>
            </a:extLst>
          </p:cNvPr>
          <p:cNvSpPr txBox="1"/>
          <p:nvPr/>
        </p:nvSpPr>
        <p:spPr>
          <a:xfrm>
            <a:off x="594361" y="1158239"/>
            <a:ext cx="58915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latin typeface="Verdana" panose="020B0604030504040204" pitchFamily="34" charset="0"/>
                <a:ea typeface="Verdana" panose="020B0604030504040204" pitchFamily="34" charset="0"/>
              </a:rPr>
              <a:t>Reflect the pattern in both mirror lines to fully decorate the bauble</a:t>
            </a:r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34D5B029-2EA0-FA5F-054F-7BA0483C8E3D}"/>
              </a:ext>
            </a:extLst>
          </p:cNvPr>
          <p:cNvCxnSpPr>
            <a:cxnSpLocks/>
          </p:cNvCxnSpPr>
          <p:nvPr/>
        </p:nvCxnSpPr>
        <p:spPr>
          <a:xfrm flipH="1">
            <a:off x="4340593" y="3327030"/>
            <a:ext cx="368711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709ABBD4-8C87-BF0D-919B-D29AE8D703C5}"/>
              </a:ext>
            </a:extLst>
          </p:cNvPr>
          <p:cNvCxnSpPr>
            <a:cxnSpLocks/>
          </p:cNvCxnSpPr>
          <p:nvPr/>
        </p:nvCxnSpPr>
        <p:spPr>
          <a:xfrm flipH="1" flipV="1">
            <a:off x="4692197" y="3327030"/>
            <a:ext cx="368711" cy="36999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8DF13B36-E441-D0FE-B683-A683F4744377}"/>
              </a:ext>
            </a:extLst>
          </p:cNvPr>
          <p:cNvCxnSpPr>
            <a:cxnSpLocks/>
          </p:cNvCxnSpPr>
          <p:nvPr/>
        </p:nvCxnSpPr>
        <p:spPr>
          <a:xfrm flipH="1" flipV="1">
            <a:off x="3976014" y="3327030"/>
            <a:ext cx="358050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107AEF56-9684-A27F-10C7-34498AAAE927}"/>
              </a:ext>
            </a:extLst>
          </p:cNvPr>
          <p:cNvCxnSpPr>
            <a:cxnSpLocks/>
          </p:cNvCxnSpPr>
          <p:nvPr/>
        </p:nvCxnSpPr>
        <p:spPr>
          <a:xfrm flipH="1">
            <a:off x="3607303" y="3329509"/>
            <a:ext cx="368711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A6D1D645-B033-3B0C-7A38-77D7CF9FAB64}"/>
              </a:ext>
            </a:extLst>
          </p:cNvPr>
          <p:cNvCxnSpPr>
            <a:cxnSpLocks/>
          </p:cNvCxnSpPr>
          <p:nvPr/>
        </p:nvCxnSpPr>
        <p:spPr>
          <a:xfrm flipH="1" flipV="1">
            <a:off x="3259873" y="3329509"/>
            <a:ext cx="358050" cy="38047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5492DB2E-7B30-C7C5-5A7F-8F904B8B5D48}"/>
              </a:ext>
            </a:extLst>
          </p:cNvPr>
          <p:cNvCxnSpPr>
            <a:cxnSpLocks/>
          </p:cNvCxnSpPr>
          <p:nvPr/>
        </p:nvCxnSpPr>
        <p:spPr>
          <a:xfrm>
            <a:off x="5050247" y="3697025"/>
            <a:ext cx="76258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3527178A-D7F1-E41C-8BD4-CF0898E09C94}"/>
              </a:ext>
            </a:extLst>
          </p:cNvPr>
          <p:cNvCxnSpPr>
            <a:cxnSpLocks/>
          </p:cNvCxnSpPr>
          <p:nvPr/>
        </p:nvCxnSpPr>
        <p:spPr>
          <a:xfrm flipH="1">
            <a:off x="4343720" y="3689588"/>
            <a:ext cx="368711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AAC3663C-C656-5F4B-9FA5-497C981B24D6}"/>
              </a:ext>
            </a:extLst>
          </p:cNvPr>
          <p:cNvCxnSpPr>
            <a:cxnSpLocks/>
          </p:cNvCxnSpPr>
          <p:nvPr/>
        </p:nvCxnSpPr>
        <p:spPr>
          <a:xfrm flipH="1" flipV="1">
            <a:off x="4695324" y="3689588"/>
            <a:ext cx="368711" cy="36999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BFB62809-53BA-68E5-DF7D-B5C4803AFB94}"/>
              </a:ext>
            </a:extLst>
          </p:cNvPr>
          <p:cNvCxnSpPr>
            <a:cxnSpLocks/>
          </p:cNvCxnSpPr>
          <p:nvPr/>
        </p:nvCxnSpPr>
        <p:spPr>
          <a:xfrm flipH="1" flipV="1">
            <a:off x="3979141" y="3689588"/>
            <a:ext cx="358050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6733083D-230C-A529-1DE7-62C804281B17}"/>
              </a:ext>
            </a:extLst>
          </p:cNvPr>
          <p:cNvCxnSpPr>
            <a:cxnSpLocks/>
          </p:cNvCxnSpPr>
          <p:nvPr/>
        </p:nvCxnSpPr>
        <p:spPr>
          <a:xfrm flipH="1">
            <a:off x="3610430" y="3692067"/>
            <a:ext cx="368711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EEDDCD0F-F292-82A8-F2A1-3DF00F5A9395}"/>
              </a:ext>
            </a:extLst>
          </p:cNvPr>
          <p:cNvCxnSpPr>
            <a:cxnSpLocks/>
          </p:cNvCxnSpPr>
          <p:nvPr/>
        </p:nvCxnSpPr>
        <p:spPr>
          <a:xfrm flipH="1" flipV="1">
            <a:off x="3263000" y="3692067"/>
            <a:ext cx="358050" cy="38047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8866DE2B-BBAC-BF56-C1E7-7BA68516D69F}"/>
              </a:ext>
            </a:extLst>
          </p:cNvPr>
          <p:cNvCxnSpPr>
            <a:cxnSpLocks/>
          </p:cNvCxnSpPr>
          <p:nvPr/>
        </p:nvCxnSpPr>
        <p:spPr>
          <a:xfrm>
            <a:off x="5053374" y="4059583"/>
            <a:ext cx="246414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CF32B4C3-1FEE-FD6B-7504-2863865C1AF3}"/>
              </a:ext>
            </a:extLst>
          </p:cNvPr>
          <p:cNvCxnSpPr>
            <a:cxnSpLocks/>
          </p:cNvCxnSpPr>
          <p:nvPr/>
        </p:nvCxnSpPr>
        <p:spPr>
          <a:xfrm flipH="1" flipV="1">
            <a:off x="3259873" y="2630665"/>
            <a:ext cx="361177" cy="33628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3FF2D763-D8E1-FF37-74D0-49E8939A8B5D}"/>
              </a:ext>
            </a:extLst>
          </p:cNvPr>
          <p:cNvCxnSpPr>
            <a:cxnSpLocks/>
          </p:cNvCxnSpPr>
          <p:nvPr/>
        </p:nvCxnSpPr>
        <p:spPr>
          <a:xfrm flipH="1">
            <a:off x="3259873" y="2966951"/>
            <a:ext cx="361177" cy="375694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437CA12F-70C9-7469-589E-A8523438DB24}"/>
              </a:ext>
            </a:extLst>
          </p:cNvPr>
          <p:cNvCxnSpPr>
            <a:cxnSpLocks/>
          </p:cNvCxnSpPr>
          <p:nvPr/>
        </p:nvCxnSpPr>
        <p:spPr>
          <a:xfrm>
            <a:off x="3251567" y="4411925"/>
            <a:ext cx="2144193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54D3BDC9-787A-9243-E3C5-9A2B6CB78FC5}"/>
              </a:ext>
            </a:extLst>
          </p:cNvPr>
          <p:cNvCxnSpPr>
            <a:cxnSpLocks/>
            <a:endCxn id="13" idx="6"/>
          </p:cNvCxnSpPr>
          <p:nvPr/>
        </p:nvCxnSpPr>
        <p:spPr>
          <a:xfrm>
            <a:off x="3251566" y="4775151"/>
            <a:ext cx="2170539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EDA196F1-EEDE-013B-E231-054A3D7ECF75}"/>
              </a:ext>
            </a:extLst>
          </p:cNvPr>
          <p:cNvCxnSpPr>
            <a:cxnSpLocks/>
            <a:stCxn id="13" idx="6"/>
          </p:cNvCxnSpPr>
          <p:nvPr/>
        </p:nvCxnSpPr>
        <p:spPr>
          <a:xfrm flipH="1">
            <a:off x="5060908" y="4775151"/>
            <a:ext cx="361197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89D3E7E4-4FE9-D65A-4EF8-D6C065067559}"/>
              </a:ext>
            </a:extLst>
          </p:cNvPr>
          <p:cNvCxnSpPr>
            <a:cxnSpLocks/>
          </p:cNvCxnSpPr>
          <p:nvPr/>
        </p:nvCxnSpPr>
        <p:spPr>
          <a:xfrm>
            <a:off x="4701043" y="4775151"/>
            <a:ext cx="359865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4448FAB4-7EE0-5838-057D-B4B44696ADCD}"/>
              </a:ext>
            </a:extLst>
          </p:cNvPr>
          <p:cNvCxnSpPr>
            <a:cxnSpLocks/>
          </p:cNvCxnSpPr>
          <p:nvPr/>
        </p:nvCxnSpPr>
        <p:spPr>
          <a:xfrm flipH="1">
            <a:off x="4339006" y="4772285"/>
            <a:ext cx="361197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B9A6C268-4F66-3A1C-31EE-9B418BA00339}"/>
              </a:ext>
            </a:extLst>
          </p:cNvPr>
          <p:cNvCxnSpPr>
            <a:cxnSpLocks/>
          </p:cNvCxnSpPr>
          <p:nvPr/>
        </p:nvCxnSpPr>
        <p:spPr>
          <a:xfrm>
            <a:off x="3979141" y="4772285"/>
            <a:ext cx="359865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6A750898-4115-9E22-3691-A6A21BD940F4}"/>
              </a:ext>
            </a:extLst>
          </p:cNvPr>
          <p:cNvCxnSpPr>
            <a:cxnSpLocks/>
          </p:cNvCxnSpPr>
          <p:nvPr/>
        </p:nvCxnSpPr>
        <p:spPr>
          <a:xfrm flipH="1">
            <a:off x="3614817" y="4777482"/>
            <a:ext cx="361197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97DA57B8-B168-F94F-2D9B-DCBD97749E5D}"/>
              </a:ext>
            </a:extLst>
          </p:cNvPr>
          <p:cNvCxnSpPr>
            <a:cxnSpLocks/>
          </p:cNvCxnSpPr>
          <p:nvPr/>
        </p:nvCxnSpPr>
        <p:spPr>
          <a:xfrm>
            <a:off x="3254952" y="4777482"/>
            <a:ext cx="359865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>
            <a:extLst>
              <a:ext uri="{FF2B5EF4-FFF2-40B4-BE49-F238E27FC236}">
                <a16:creationId xmlns:a16="http://schemas.microsoft.com/office/drawing/2014/main" id="{B4AA2ABD-F7C6-9CF2-8EB6-F74497E7F75D}"/>
              </a:ext>
            </a:extLst>
          </p:cNvPr>
          <p:cNvCxnSpPr>
            <a:cxnSpLocks/>
          </p:cNvCxnSpPr>
          <p:nvPr/>
        </p:nvCxnSpPr>
        <p:spPr>
          <a:xfrm flipH="1">
            <a:off x="4699711" y="5854434"/>
            <a:ext cx="364324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5A6B1CC5-20BC-78E8-5680-CDEF24E81E1C}"/>
              </a:ext>
            </a:extLst>
          </p:cNvPr>
          <p:cNvCxnSpPr>
            <a:cxnSpLocks/>
          </p:cNvCxnSpPr>
          <p:nvPr/>
        </p:nvCxnSpPr>
        <p:spPr>
          <a:xfrm flipH="1">
            <a:off x="4337191" y="5487588"/>
            <a:ext cx="364324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Connector 71">
            <a:extLst>
              <a:ext uri="{FF2B5EF4-FFF2-40B4-BE49-F238E27FC236}">
                <a16:creationId xmlns:a16="http://schemas.microsoft.com/office/drawing/2014/main" id="{D6D6E650-2F19-BE71-E93E-B8E08592FFD3}"/>
              </a:ext>
            </a:extLst>
          </p:cNvPr>
          <p:cNvCxnSpPr>
            <a:cxnSpLocks/>
          </p:cNvCxnSpPr>
          <p:nvPr/>
        </p:nvCxnSpPr>
        <p:spPr>
          <a:xfrm flipH="1" flipV="1">
            <a:off x="4334064" y="5854434"/>
            <a:ext cx="367451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D233FA8C-F533-C990-C04D-08B73E527709}"/>
              </a:ext>
            </a:extLst>
          </p:cNvPr>
          <p:cNvCxnSpPr>
            <a:cxnSpLocks/>
          </p:cNvCxnSpPr>
          <p:nvPr/>
        </p:nvCxnSpPr>
        <p:spPr>
          <a:xfrm flipH="1" flipV="1">
            <a:off x="4699711" y="5494480"/>
            <a:ext cx="367451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46CD4394-F9DD-A6D2-06A0-0A76DA21F000}"/>
              </a:ext>
            </a:extLst>
          </p:cNvPr>
          <p:cNvCxnSpPr>
            <a:cxnSpLocks/>
          </p:cNvCxnSpPr>
          <p:nvPr/>
        </p:nvCxnSpPr>
        <p:spPr>
          <a:xfrm flipH="1">
            <a:off x="3975198" y="5854434"/>
            <a:ext cx="364324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5C3FC1A2-EE06-468A-3E09-8250FE37F680}"/>
              </a:ext>
            </a:extLst>
          </p:cNvPr>
          <p:cNvCxnSpPr>
            <a:cxnSpLocks/>
          </p:cNvCxnSpPr>
          <p:nvPr/>
        </p:nvCxnSpPr>
        <p:spPr>
          <a:xfrm flipH="1">
            <a:off x="3612678" y="5487588"/>
            <a:ext cx="364324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9C985332-6ECD-331E-73C0-0B339B7FFC96}"/>
              </a:ext>
            </a:extLst>
          </p:cNvPr>
          <p:cNvCxnSpPr>
            <a:cxnSpLocks/>
          </p:cNvCxnSpPr>
          <p:nvPr/>
        </p:nvCxnSpPr>
        <p:spPr>
          <a:xfrm flipH="1" flipV="1">
            <a:off x="3609551" y="5854434"/>
            <a:ext cx="367451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Connector 78">
            <a:extLst>
              <a:ext uri="{FF2B5EF4-FFF2-40B4-BE49-F238E27FC236}">
                <a16:creationId xmlns:a16="http://schemas.microsoft.com/office/drawing/2014/main" id="{547785DA-1970-F99A-DEC8-390740A48FEC}"/>
              </a:ext>
            </a:extLst>
          </p:cNvPr>
          <p:cNvCxnSpPr>
            <a:cxnSpLocks/>
          </p:cNvCxnSpPr>
          <p:nvPr/>
        </p:nvCxnSpPr>
        <p:spPr>
          <a:xfrm flipH="1" flipV="1">
            <a:off x="3975198" y="5494480"/>
            <a:ext cx="367451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F7479F09-8000-1F04-8507-F15532A79549}"/>
              </a:ext>
            </a:extLst>
          </p:cNvPr>
          <p:cNvCxnSpPr>
            <a:cxnSpLocks/>
          </p:cNvCxnSpPr>
          <p:nvPr/>
        </p:nvCxnSpPr>
        <p:spPr>
          <a:xfrm flipH="1">
            <a:off x="3250493" y="5851320"/>
            <a:ext cx="364324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002673EB-A882-27BC-0A33-C9EC300ED13B}"/>
              </a:ext>
            </a:extLst>
          </p:cNvPr>
          <p:cNvCxnSpPr>
            <a:cxnSpLocks/>
          </p:cNvCxnSpPr>
          <p:nvPr/>
        </p:nvCxnSpPr>
        <p:spPr>
          <a:xfrm flipH="1" flipV="1">
            <a:off x="3250493" y="5491366"/>
            <a:ext cx="367451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6F44930F-BC08-0ED9-D2FD-E919C98ED74C}"/>
              </a:ext>
            </a:extLst>
          </p:cNvPr>
          <p:cNvCxnSpPr>
            <a:cxnSpLocks/>
          </p:cNvCxnSpPr>
          <p:nvPr/>
        </p:nvCxnSpPr>
        <p:spPr>
          <a:xfrm>
            <a:off x="3248794" y="6577736"/>
            <a:ext cx="1187246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59771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nip Single Corner of Rectangle 1">
            <a:extLst>
              <a:ext uri="{FF2B5EF4-FFF2-40B4-BE49-F238E27FC236}">
                <a16:creationId xmlns:a16="http://schemas.microsoft.com/office/drawing/2014/main" id="{D172C2D0-7061-4E18-9F05-F9B0CB701EA1}"/>
              </a:ext>
            </a:extLst>
          </p:cNvPr>
          <p:cNvSpPr/>
          <p:nvPr/>
        </p:nvSpPr>
        <p:spPr>
          <a:xfrm>
            <a:off x="-1" y="235244"/>
            <a:ext cx="4019790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Geometry- Position and Direction</a:t>
            </a:r>
          </a:p>
        </p:txBody>
      </p:sp>
      <p:graphicFrame>
        <p:nvGraphicFramePr>
          <p:cNvPr id="6" name="Table 10">
            <a:extLst>
              <a:ext uri="{FF2B5EF4-FFF2-40B4-BE49-F238E27FC236}">
                <a16:creationId xmlns:a16="http://schemas.microsoft.com/office/drawing/2014/main" id="{3828BBED-6374-262D-3219-8A569CBFD385}"/>
              </a:ext>
            </a:extLst>
          </p:cNvPr>
          <p:cNvGraphicFramePr>
            <a:graphicFrameLocks noGrp="1"/>
          </p:cNvGraphicFramePr>
          <p:nvPr/>
        </p:nvGraphicFramePr>
        <p:xfrm>
          <a:off x="729426" y="2255151"/>
          <a:ext cx="5052544" cy="504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896">
                  <a:extLst>
                    <a:ext uri="{9D8B030D-6E8A-4147-A177-3AD203B41FA5}">
                      <a16:colId xmlns:a16="http://schemas.microsoft.com/office/drawing/2014/main" val="86812401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137946591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233531069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69795930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377058618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68358372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542206520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194164202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3100891085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750044378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583459074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391936082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966712066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672049526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586268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1084838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285504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6752284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981729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803775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4437539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967106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7964384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5595277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5060411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0212266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567733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01653511"/>
                  </a:ext>
                </a:extLst>
              </a:tr>
            </a:tbl>
          </a:graphicData>
        </a:graphic>
      </p:graphicFrame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F8928237-8B01-4597-875F-888B135A8B95}"/>
              </a:ext>
            </a:extLst>
          </p:cNvPr>
          <p:cNvCxnSpPr>
            <a:endCxn id="6" idx="2"/>
          </p:cNvCxnSpPr>
          <p:nvPr/>
        </p:nvCxnSpPr>
        <p:spPr>
          <a:xfrm>
            <a:off x="3255698" y="2255151"/>
            <a:ext cx="0" cy="504000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Oval 12">
            <a:extLst>
              <a:ext uri="{FF2B5EF4-FFF2-40B4-BE49-F238E27FC236}">
                <a16:creationId xmlns:a16="http://schemas.microsoft.com/office/drawing/2014/main" id="{70B99DD1-E663-C5F2-AC06-4209174AF4B1}"/>
              </a:ext>
            </a:extLst>
          </p:cNvPr>
          <p:cNvSpPr/>
          <p:nvPr/>
        </p:nvSpPr>
        <p:spPr>
          <a:xfrm>
            <a:off x="1081030" y="2630665"/>
            <a:ext cx="4341075" cy="4288972"/>
          </a:xfrm>
          <a:prstGeom prst="ellipse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10F7148-BDEA-4EC6-0233-14B0CC1665CA}"/>
              </a:ext>
            </a:extLst>
          </p:cNvPr>
          <p:cNvSpPr txBox="1"/>
          <p:nvPr/>
        </p:nvSpPr>
        <p:spPr>
          <a:xfrm>
            <a:off x="594361" y="1158239"/>
            <a:ext cx="58915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latin typeface="Verdana" panose="020B0604030504040204" pitchFamily="34" charset="0"/>
                <a:ea typeface="Verdana" panose="020B0604030504040204" pitchFamily="34" charset="0"/>
              </a:rPr>
              <a:t>Reflect the pattern in both mirror lines to fully decorate the bauble</a:t>
            </a:r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34D5B029-2EA0-FA5F-054F-7BA0483C8E3D}"/>
              </a:ext>
            </a:extLst>
          </p:cNvPr>
          <p:cNvCxnSpPr>
            <a:cxnSpLocks/>
          </p:cNvCxnSpPr>
          <p:nvPr/>
        </p:nvCxnSpPr>
        <p:spPr>
          <a:xfrm flipH="1">
            <a:off x="4340593" y="3327030"/>
            <a:ext cx="368711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709ABBD4-8C87-BF0D-919B-D29AE8D703C5}"/>
              </a:ext>
            </a:extLst>
          </p:cNvPr>
          <p:cNvCxnSpPr>
            <a:cxnSpLocks/>
          </p:cNvCxnSpPr>
          <p:nvPr/>
        </p:nvCxnSpPr>
        <p:spPr>
          <a:xfrm flipH="1" flipV="1">
            <a:off x="4692197" y="3327030"/>
            <a:ext cx="368711" cy="36999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8DF13B36-E441-D0FE-B683-A683F4744377}"/>
              </a:ext>
            </a:extLst>
          </p:cNvPr>
          <p:cNvCxnSpPr>
            <a:cxnSpLocks/>
          </p:cNvCxnSpPr>
          <p:nvPr/>
        </p:nvCxnSpPr>
        <p:spPr>
          <a:xfrm flipH="1" flipV="1">
            <a:off x="3976014" y="3327030"/>
            <a:ext cx="358050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107AEF56-9684-A27F-10C7-34498AAAE927}"/>
              </a:ext>
            </a:extLst>
          </p:cNvPr>
          <p:cNvCxnSpPr>
            <a:cxnSpLocks/>
          </p:cNvCxnSpPr>
          <p:nvPr/>
        </p:nvCxnSpPr>
        <p:spPr>
          <a:xfrm flipH="1">
            <a:off x="3607303" y="3329509"/>
            <a:ext cx="368711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A6D1D645-B033-3B0C-7A38-77D7CF9FAB64}"/>
              </a:ext>
            </a:extLst>
          </p:cNvPr>
          <p:cNvCxnSpPr>
            <a:cxnSpLocks/>
          </p:cNvCxnSpPr>
          <p:nvPr/>
        </p:nvCxnSpPr>
        <p:spPr>
          <a:xfrm flipH="1" flipV="1">
            <a:off x="3259873" y="3329509"/>
            <a:ext cx="358050" cy="38047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5492DB2E-7B30-C7C5-5A7F-8F904B8B5D48}"/>
              </a:ext>
            </a:extLst>
          </p:cNvPr>
          <p:cNvCxnSpPr>
            <a:cxnSpLocks/>
          </p:cNvCxnSpPr>
          <p:nvPr/>
        </p:nvCxnSpPr>
        <p:spPr>
          <a:xfrm>
            <a:off x="5050247" y="3697025"/>
            <a:ext cx="76258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3527178A-D7F1-E41C-8BD4-CF0898E09C94}"/>
              </a:ext>
            </a:extLst>
          </p:cNvPr>
          <p:cNvCxnSpPr>
            <a:cxnSpLocks/>
          </p:cNvCxnSpPr>
          <p:nvPr/>
        </p:nvCxnSpPr>
        <p:spPr>
          <a:xfrm flipH="1">
            <a:off x="4343720" y="3689588"/>
            <a:ext cx="368711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AAC3663C-C656-5F4B-9FA5-497C981B24D6}"/>
              </a:ext>
            </a:extLst>
          </p:cNvPr>
          <p:cNvCxnSpPr>
            <a:cxnSpLocks/>
          </p:cNvCxnSpPr>
          <p:nvPr/>
        </p:nvCxnSpPr>
        <p:spPr>
          <a:xfrm flipH="1" flipV="1">
            <a:off x="4695324" y="3689588"/>
            <a:ext cx="368711" cy="36999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BFB62809-53BA-68E5-DF7D-B5C4803AFB94}"/>
              </a:ext>
            </a:extLst>
          </p:cNvPr>
          <p:cNvCxnSpPr>
            <a:cxnSpLocks/>
          </p:cNvCxnSpPr>
          <p:nvPr/>
        </p:nvCxnSpPr>
        <p:spPr>
          <a:xfrm flipH="1" flipV="1">
            <a:off x="3979141" y="3689588"/>
            <a:ext cx="358050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6733083D-230C-A529-1DE7-62C804281B17}"/>
              </a:ext>
            </a:extLst>
          </p:cNvPr>
          <p:cNvCxnSpPr>
            <a:cxnSpLocks/>
          </p:cNvCxnSpPr>
          <p:nvPr/>
        </p:nvCxnSpPr>
        <p:spPr>
          <a:xfrm flipH="1">
            <a:off x="3610430" y="3692067"/>
            <a:ext cx="368711" cy="37799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EEDDCD0F-F292-82A8-F2A1-3DF00F5A9395}"/>
              </a:ext>
            </a:extLst>
          </p:cNvPr>
          <p:cNvCxnSpPr>
            <a:cxnSpLocks/>
          </p:cNvCxnSpPr>
          <p:nvPr/>
        </p:nvCxnSpPr>
        <p:spPr>
          <a:xfrm flipH="1" flipV="1">
            <a:off x="3263000" y="3692067"/>
            <a:ext cx="358050" cy="38047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8866DE2B-BBAC-BF56-C1E7-7BA68516D69F}"/>
              </a:ext>
            </a:extLst>
          </p:cNvPr>
          <p:cNvCxnSpPr>
            <a:cxnSpLocks/>
          </p:cNvCxnSpPr>
          <p:nvPr/>
        </p:nvCxnSpPr>
        <p:spPr>
          <a:xfrm>
            <a:off x="5053374" y="4059583"/>
            <a:ext cx="246414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CF32B4C3-1FEE-FD6B-7504-2863865C1AF3}"/>
              </a:ext>
            </a:extLst>
          </p:cNvPr>
          <p:cNvCxnSpPr>
            <a:cxnSpLocks/>
          </p:cNvCxnSpPr>
          <p:nvPr/>
        </p:nvCxnSpPr>
        <p:spPr>
          <a:xfrm flipH="1" flipV="1">
            <a:off x="3259873" y="2630665"/>
            <a:ext cx="361177" cy="33628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3FF2D763-D8E1-FF37-74D0-49E8939A8B5D}"/>
              </a:ext>
            </a:extLst>
          </p:cNvPr>
          <p:cNvCxnSpPr>
            <a:cxnSpLocks/>
          </p:cNvCxnSpPr>
          <p:nvPr/>
        </p:nvCxnSpPr>
        <p:spPr>
          <a:xfrm flipH="1">
            <a:off x="3259873" y="2966951"/>
            <a:ext cx="361177" cy="375694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437CA12F-70C9-7469-589E-A8523438DB24}"/>
              </a:ext>
            </a:extLst>
          </p:cNvPr>
          <p:cNvCxnSpPr>
            <a:cxnSpLocks/>
          </p:cNvCxnSpPr>
          <p:nvPr/>
        </p:nvCxnSpPr>
        <p:spPr>
          <a:xfrm>
            <a:off x="3251567" y="4411925"/>
            <a:ext cx="2144193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54D3BDC9-787A-9243-E3C5-9A2B6CB78FC5}"/>
              </a:ext>
            </a:extLst>
          </p:cNvPr>
          <p:cNvCxnSpPr>
            <a:cxnSpLocks/>
            <a:endCxn id="13" idx="6"/>
          </p:cNvCxnSpPr>
          <p:nvPr/>
        </p:nvCxnSpPr>
        <p:spPr>
          <a:xfrm>
            <a:off x="3251566" y="4775151"/>
            <a:ext cx="2170539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EDA196F1-EEDE-013B-E231-054A3D7ECF75}"/>
              </a:ext>
            </a:extLst>
          </p:cNvPr>
          <p:cNvCxnSpPr>
            <a:cxnSpLocks/>
            <a:stCxn id="13" idx="6"/>
          </p:cNvCxnSpPr>
          <p:nvPr/>
        </p:nvCxnSpPr>
        <p:spPr>
          <a:xfrm flipH="1">
            <a:off x="5060908" y="4775151"/>
            <a:ext cx="361197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89D3E7E4-4FE9-D65A-4EF8-D6C065067559}"/>
              </a:ext>
            </a:extLst>
          </p:cNvPr>
          <p:cNvCxnSpPr>
            <a:cxnSpLocks/>
          </p:cNvCxnSpPr>
          <p:nvPr/>
        </p:nvCxnSpPr>
        <p:spPr>
          <a:xfrm>
            <a:off x="4701043" y="4775151"/>
            <a:ext cx="359865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4448FAB4-7EE0-5838-057D-B4B44696ADCD}"/>
              </a:ext>
            </a:extLst>
          </p:cNvPr>
          <p:cNvCxnSpPr>
            <a:cxnSpLocks/>
          </p:cNvCxnSpPr>
          <p:nvPr/>
        </p:nvCxnSpPr>
        <p:spPr>
          <a:xfrm flipH="1">
            <a:off x="4339006" y="4772285"/>
            <a:ext cx="361197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B9A6C268-4F66-3A1C-31EE-9B418BA00339}"/>
              </a:ext>
            </a:extLst>
          </p:cNvPr>
          <p:cNvCxnSpPr>
            <a:cxnSpLocks/>
          </p:cNvCxnSpPr>
          <p:nvPr/>
        </p:nvCxnSpPr>
        <p:spPr>
          <a:xfrm>
            <a:off x="3979141" y="4772285"/>
            <a:ext cx="359865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6A750898-4115-9E22-3691-A6A21BD940F4}"/>
              </a:ext>
            </a:extLst>
          </p:cNvPr>
          <p:cNvCxnSpPr>
            <a:cxnSpLocks/>
          </p:cNvCxnSpPr>
          <p:nvPr/>
        </p:nvCxnSpPr>
        <p:spPr>
          <a:xfrm flipH="1">
            <a:off x="3614817" y="4777482"/>
            <a:ext cx="361197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97DA57B8-B168-F94F-2D9B-DCBD97749E5D}"/>
              </a:ext>
            </a:extLst>
          </p:cNvPr>
          <p:cNvCxnSpPr>
            <a:cxnSpLocks/>
          </p:cNvCxnSpPr>
          <p:nvPr/>
        </p:nvCxnSpPr>
        <p:spPr>
          <a:xfrm>
            <a:off x="3254952" y="4777482"/>
            <a:ext cx="359865" cy="72179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>
            <a:extLst>
              <a:ext uri="{FF2B5EF4-FFF2-40B4-BE49-F238E27FC236}">
                <a16:creationId xmlns:a16="http://schemas.microsoft.com/office/drawing/2014/main" id="{B4AA2ABD-F7C6-9CF2-8EB6-F74497E7F75D}"/>
              </a:ext>
            </a:extLst>
          </p:cNvPr>
          <p:cNvCxnSpPr>
            <a:cxnSpLocks/>
          </p:cNvCxnSpPr>
          <p:nvPr/>
        </p:nvCxnSpPr>
        <p:spPr>
          <a:xfrm flipH="1">
            <a:off x="4699711" y="5854434"/>
            <a:ext cx="364324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5A6B1CC5-20BC-78E8-5680-CDEF24E81E1C}"/>
              </a:ext>
            </a:extLst>
          </p:cNvPr>
          <p:cNvCxnSpPr>
            <a:cxnSpLocks/>
          </p:cNvCxnSpPr>
          <p:nvPr/>
        </p:nvCxnSpPr>
        <p:spPr>
          <a:xfrm flipH="1">
            <a:off x="4337191" y="5487588"/>
            <a:ext cx="364324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Connector 71">
            <a:extLst>
              <a:ext uri="{FF2B5EF4-FFF2-40B4-BE49-F238E27FC236}">
                <a16:creationId xmlns:a16="http://schemas.microsoft.com/office/drawing/2014/main" id="{D6D6E650-2F19-BE71-E93E-B8E08592FFD3}"/>
              </a:ext>
            </a:extLst>
          </p:cNvPr>
          <p:cNvCxnSpPr>
            <a:cxnSpLocks/>
          </p:cNvCxnSpPr>
          <p:nvPr/>
        </p:nvCxnSpPr>
        <p:spPr>
          <a:xfrm flipH="1" flipV="1">
            <a:off x="4334064" y="5854434"/>
            <a:ext cx="367451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D233FA8C-F533-C990-C04D-08B73E527709}"/>
              </a:ext>
            </a:extLst>
          </p:cNvPr>
          <p:cNvCxnSpPr>
            <a:cxnSpLocks/>
          </p:cNvCxnSpPr>
          <p:nvPr/>
        </p:nvCxnSpPr>
        <p:spPr>
          <a:xfrm flipH="1" flipV="1">
            <a:off x="4699711" y="5494480"/>
            <a:ext cx="367451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46CD4394-F9DD-A6D2-06A0-0A76DA21F000}"/>
              </a:ext>
            </a:extLst>
          </p:cNvPr>
          <p:cNvCxnSpPr>
            <a:cxnSpLocks/>
          </p:cNvCxnSpPr>
          <p:nvPr/>
        </p:nvCxnSpPr>
        <p:spPr>
          <a:xfrm flipH="1">
            <a:off x="3975198" y="5854434"/>
            <a:ext cx="364324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5C3FC1A2-EE06-468A-3E09-8250FE37F680}"/>
              </a:ext>
            </a:extLst>
          </p:cNvPr>
          <p:cNvCxnSpPr>
            <a:cxnSpLocks/>
          </p:cNvCxnSpPr>
          <p:nvPr/>
        </p:nvCxnSpPr>
        <p:spPr>
          <a:xfrm flipH="1">
            <a:off x="3612678" y="5487588"/>
            <a:ext cx="364324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9C985332-6ECD-331E-73C0-0B339B7FFC96}"/>
              </a:ext>
            </a:extLst>
          </p:cNvPr>
          <p:cNvCxnSpPr>
            <a:cxnSpLocks/>
          </p:cNvCxnSpPr>
          <p:nvPr/>
        </p:nvCxnSpPr>
        <p:spPr>
          <a:xfrm flipH="1" flipV="1">
            <a:off x="3609551" y="5854434"/>
            <a:ext cx="367451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Connector 78">
            <a:extLst>
              <a:ext uri="{FF2B5EF4-FFF2-40B4-BE49-F238E27FC236}">
                <a16:creationId xmlns:a16="http://schemas.microsoft.com/office/drawing/2014/main" id="{547785DA-1970-F99A-DEC8-390740A48FEC}"/>
              </a:ext>
            </a:extLst>
          </p:cNvPr>
          <p:cNvCxnSpPr>
            <a:cxnSpLocks/>
          </p:cNvCxnSpPr>
          <p:nvPr/>
        </p:nvCxnSpPr>
        <p:spPr>
          <a:xfrm flipH="1" flipV="1">
            <a:off x="3975198" y="5494480"/>
            <a:ext cx="367451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F7479F09-8000-1F04-8507-F15532A79549}"/>
              </a:ext>
            </a:extLst>
          </p:cNvPr>
          <p:cNvCxnSpPr>
            <a:cxnSpLocks/>
          </p:cNvCxnSpPr>
          <p:nvPr/>
        </p:nvCxnSpPr>
        <p:spPr>
          <a:xfrm flipH="1">
            <a:off x="3250493" y="5851320"/>
            <a:ext cx="364324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002673EB-A882-27BC-0A33-C9EC300ED13B}"/>
              </a:ext>
            </a:extLst>
          </p:cNvPr>
          <p:cNvCxnSpPr>
            <a:cxnSpLocks/>
          </p:cNvCxnSpPr>
          <p:nvPr/>
        </p:nvCxnSpPr>
        <p:spPr>
          <a:xfrm flipH="1" flipV="1">
            <a:off x="3250493" y="5491366"/>
            <a:ext cx="367451" cy="366846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6F44930F-BC08-0ED9-D2FD-E919C98ED74C}"/>
              </a:ext>
            </a:extLst>
          </p:cNvPr>
          <p:cNvCxnSpPr>
            <a:cxnSpLocks/>
          </p:cNvCxnSpPr>
          <p:nvPr/>
        </p:nvCxnSpPr>
        <p:spPr>
          <a:xfrm>
            <a:off x="3248794" y="6577736"/>
            <a:ext cx="1187246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1" name="Group 60">
            <a:extLst>
              <a:ext uri="{FF2B5EF4-FFF2-40B4-BE49-F238E27FC236}">
                <a16:creationId xmlns:a16="http://schemas.microsoft.com/office/drawing/2014/main" id="{20BCC4EB-343C-48B8-FBE1-D94E242D5B11}"/>
              </a:ext>
            </a:extLst>
          </p:cNvPr>
          <p:cNvGrpSpPr/>
          <p:nvPr/>
        </p:nvGrpSpPr>
        <p:grpSpPr>
          <a:xfrm flipH="1">
            <a:off x="1066708" y="2630665"/>
            <a:ext cx="2188244" cy="3947071"/>
            <a:chOff x="3401194" y="2783065"/>
            <a:chExt cx="2173311" cy="3947071"/>
          </a:xfrm>
        </p:grpSpPr>
        <p:cxnSp>
          <p:nvCxnSpPr>
            <p:cNvPr id="2" name="Straight Connector 1">
              <a:extLst>
                <a:ext uri="{FF2B5EF4-FFF2-40B4-BE49-F238E27FC236}">
                  <a16:creationId xmlns:a16="http://schemas.microsoft.com/office/drawing/2014/main" id="{A9E2B20A-7E30-9BCA-E48A-48B99496271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492993" y="3479430"/>
              <a:ext cx="368711" cy="37799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" name="Straight Connector 4">
              <a:extLst>
                <a:ext uri="{FF2B5EF4-FFF2-40B4-BE49-F238E27FC236}">
                  <a16:creationId xmlns:a16="http://schemas.microsoft.com/office/drawing/2014/main" id="{97797897-8AAB-1727-2A19-588ADA7A9AD6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844597" y="3479430"/>
              <a:ext cx="368711" cy="36999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B5B69C36-57CA-57B1-80A1-1CBF71255F45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128414" y="3479430"/>
              <a:ext cx="358050" cy="37799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47A3E562-2695-551B-F54F-49FDED6506F0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759703" y="3481909"/>
              <a:ext cx="368711" cy="37799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>
              <a:extLst>
                <a:ext uri="{FF2B5EF4-FFF2-40B4-BE49-F238E27FC236}">
                  <a16:creationId xmlns:a16="http://schemas.microsoft.com/office/drawing/2014/main" id="{9EE1BD62-4C11-45AE-6AEE-F57627886D49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3412273" y="3481909"/>
              <a:ext cx="358050" cy="380472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>
              <a:extLst>
                <a:ext uri="{FF2B5EF4-FFF2-40B4-BE49-F238E27FC236}">
                  <a16:creationId xmlns:a16="http://schemas.microsoft.com/office/drawing/2014/main" id="{E842A1B0-475E-E4EC-7638-898314127435}"/>
                </a:ext>
              </a:extLst>
            </p:cNvPr>
            <p:cNvCxnSpPr>
              <a:cxnSpLocks/>
            </p:cNvCxnSpPr>
            <p:nvPr/>
          </p:nvCxnSpPr>
          <p:spPr>
            <a:xfrm>
              <a:off x="5202647" y="3849425"/>
              <a:ext cx="76258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BD324023-35D6-5D9E-F7E3-37DF8192259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496120" y="3841988"/>
              <a:ext cx="368711" cy="37799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C122D255-DA9B-CAF1-8D36-3D63B3F1C7F0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847724" y="3841988"/>
              <a:ext cx="368711" cy="36999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3BEFA8F7-9EE6-EF9C-F055-35B6CE502FA6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131541" y="3841988"/>
              <a:ext cx="358050" cy="37799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A492E0B5-CC26-55D0-3E04-9BFFFC9C74A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762830" y="3844467"/>
              <a:ext cx="368711" cy="37799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4B5ECA40-2C76-4FAD-62BD-E2F9DF268A14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3415400" y="3844467"/>
              <a:ext cx="358050" cy="380472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7A4805F4-630C-72FA-267B-B12FAD9ACDF7}"/>
                </a:ext>
              </a:extLst>
            </p:cNvPr>
            <p:cNvCxnSpPr>
              <a:cxnSpLocks/>
            </p:cNvCxnSpPr>
            <p:nvPr/>
          </p:nvCxnSpPr>
          <p:spPr>
            <a:xfrm>
              <a:off x="5205774" y="4211983"/>
              <a:ext cx="246414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4ADBA08D-2EEE-51DC-C16E-C895EBA4A104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3412273" y="2783065"/>
              <a:ext cx="361177" cy="33628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BEF9D509-EB03-C43E-4217-586CDBB148E1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412273" y="3119351"/>
              <a:ext cx="361177" cy="37569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40BDBCD9-6ED4-D74A-C5AC-3472FBE39411}"/>
                </a:ext>
              </a:extLst>
            </p:cNvPr>
            <p:cNvCxnSpPr>
              <a:cxnSpLocks/>
            </p:cNvCxnSpPr>
            <p:nvPr/>
          </p:nvCxnSpPr>
          <p:spPr>
            <a:xfrm>
              <a:off x="3403967" y="4564325"/>
              <a:ext cx="2144193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>
              <a:extLst>
                <a:ext uri="{FF2B5EF4-FFF2-40B4-BE49-F238E27FC236}">
                  <a16:creationId xmlns:a16="http://schemas.microsoft.com/office/drawing/2014/main" id="{76D10F63-8744-9D27-8CFF-2A04D0D44331}"/>
                </a:ext>
              </a:extLst>
            </p:cNvPr>
            <p:cNvCxnSpPr>
              <a:cxnSpLocks/>
            </p:cNvCxnSpPr>
            <p:nvPr/>
          </p:nvCxnSpPr>
          <p:spPr>
            <a:xfrm>
              <a:off x="3403966" y="4927551"/>
              <a:ext cx="2170539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F6EBE0FC-5957-8F35-0B92-C53C0D0AFC7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213308" y="4927551"/>
              <a:ext cx="361197" cy="7217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1BA42760-BD2C-3CFD-E1E7-829E6832AC29}"/>
                </a:ext>
              </a:extLst>
            </p:cNvPr>
            <p:cNvCxnSpPr>
              <a:cxnSpLocks/>
            </p:cNvCxnSpPr>
            <p:nvPr/>
          </p:nvCxnSpPr>
          <p:spPr>
            <a:xfrm>
              <a:off x="4853443" y="4927551"/>
              <a:ext cx="359865" cy="7217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36C93BEC-2542-0AF5-2CB8-5BC21CCC06B0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491406" y="4924685"/>
              <a:ext cx="361197" cy="7217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B9BF696E-3893-0690-C0EA-F586DDBE7FB2}"/>
                </a:ext>
              </a:extLst>
            </p:cNvPr>
            <p:cNvCxnSpPr>
              <a:cxnSpLocks/>
            </p:cNvCxnSpPr>
            <p:nvPr/>
          </p:nvCxnSpPr>
          <p:spPr>
            <a:xfrm>
              <a:off x="4131541" y="4924685"/>
              <a:ext cx="359865" cy="7217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835E37DA-4CD1-D12D-5BE3-5DF94AD90C51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767217" y="4929882"/>
              <a:ext cx="361197" cy="7217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6A9A3236-5C2D-262F-667D-55A5A44C8C6D}"/>
                </a:ext>
              </a:extLst>
            </p:cNvPr>
            <p:cNvCxnSpPr>
              <a:cxnSpLocks/>
            </p:cNvCxnSpPr>
            <p:nvPr/>
          </p:nvCxnSpPr>
          <p:spPr>
            <a:xfrm>
              <a:off x="3407352" y="4929882"/>
              <a:ext cx="359865" cy="72179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6813ED5C-201E-2109-1E41-07F27CADE7AB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852111" y="6006834"/>
              <a:ext cx="364324" cy="36684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D8FF590F-541E-43EC-4E8E-41B80BF25F2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489591" y="5639988"/>
              <a:ext cx="364324" cy="36684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40E4DC4B-0896-B77A-2186-B3F1DF4F186A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486464" y="6006834"/>
              <a:ext cx="367451" cy="36684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46AB7EAD-9B57-EC3A-BC74-D42B13083666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852111" y="5646880"/>
              <a:ext cx="367451" cy="36684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073D49DB-3330-14C3-BE28-0C2BD5DC7687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127598" y="6006834"/>
              <a:ext cx="364324" cy="36684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5788E29E-F0CB-C542-8E55-022CE245118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765078" y="5639988"/>
              <a:ext cx="364324" cy="36684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B00EA19E-4354-BF91-D703-70D123497B36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3761951" y="6006834"/>
              <a:ext cx="367451" cy="36684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D03B4C31-A997-5F54-7406-F604CA81DBB2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127598" y="5646880"/>
              <a:ext cx="367451" cy="36684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204660A6-3B9D-B247-B6E3-FD8ABCB152D7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402893" y="6003720"/>
              <a:ext cx="364324" cy="36684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819F2B16-90D9-4D3A-C802-22AD0FC57C20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3402893" y="5643766"/>
              <a:ext cx="367451" cy="36684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CD32CDD6-5A68-8EF7-253E-E45F348190B0}"/>
                </a:ext>
              </a:extLst>
            </p:cNvPr>
            <p:cNvCxnSpPr>
              <a:cxnSpLocks/>
            </p:cNvCxnSpPr>
            <p:nvPr/>
          </p:nvCxnSpPr>
          <p:spPr>
            <a:xfrm>
              <a:off x="3401194" y="6730136"/>
              <a:ext cx="1187246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3" name="TextBox 62">
            <a:extLst>
              <a:ext uri="{FF2B5EF4-FFF2-40B4-BE49-F238E27FC236}">
                <a16:creationId xmlns:a16="http://schemas.microsoft.com/office/drawing/2014/main" id="{71F69966-B906-3B10-23B6-8C9CE7A19496}"/>
              </a:ext>
            </a:extLst>
          </p:cNvPr>
          <p:cNvSpPr txBox="1"/>
          <p:nvPr/>
        </p:nvSpPr>
        <p:spPr>
          <a:xfrm>
            <a:off x="4438650" y="235244"/>
            <a:ext cx="204721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b="1" dirty="0">
                <a:latin typeface="Verdana" panose="020B0604030504040204" pitchFamily="34" charset="0"/>
                <a:ea typeface="Verdana" panose="020B0604030504040204" pitchFamily="34" charset="0"/>
              </a:rPr>
              <a:t>ANSWERS</a:t>
            </a:r>
            <a:endParaRPr lang="en-GB" b="1" dirty="0"/>
          </a:p>
        </p:txBody>
      </p:sp>
    </p:spTree>
    <p:extLst>
      <p:ext uri="{BB962C8B-B14F-4D97-AF65-F5344CB8AC3E}">
        <p14:creationId xmlns:p14="http://schemas.microsoft.com/office/powerpoint/2010/main" val="13641915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nip Single Corner of Rectangle 1">
            <a:extLst>
              <a:ext uri="{FF2B5EF4-FFF2-40B4-BE49-F238E27FC236}">
                <a16:creationId xmlns:a16="http://schemas.microsoft.com/office/drawing/2014/main" id="{D172C2D0-7061-4E18-9F05-F9B0CB701EA1}"/>
              </a:ext>
            </a:extLst>
          </p:cNvPr>
          <p:cNvSpPr/>
          <p:nvPr/>
        </p:nvSpPr>
        <p:spPr>
          <a:xfrm>
            <a:off x="-1" y="235244"/>
            <a:ext cx="4019790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Geometry- Position and Direction</a:t>
            </a:r>
          </a:p>
        </p:txBody>
      </p:sp>
      <p:graphicFrame>
        <p:nvGraphicFramePr>
          <p:cNvPr id="6" name="Table 10">
            <a:extLst>
              <a:ext uri="{FF2B5EF4-FFF2-40B4-BE49-F238E27FC236}">
                <a16:creationId xmlns:a16="http://schemas.microsoft.com/office/drawing/2014/main" id="{3828BBED-6374-262D-3219-8A569CBFD3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982416"/>
              </p:ext>
            </p:extLst>
          </p:nvPr>
        </p:nvGraphicFramePr>
        <p:xfrm>
          <a:off x="729426" y="2255151"/>
          <a:ext cx="5052544" cy="504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896">
                  <a:extLst>
                    <a:ext uri="{9D8B030D-6E8A-4147-A177-3AD203B41FA5}">
                      <a16:colId xmlns:a16="http://schemas.microsoft.com/office/drawing/2014/main" val="86812401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137946591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233531069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69795930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377058618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683583723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542206520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194164202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3100891085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750044378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583459074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391936082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1966712066"/>
                    </a:ext>
                  </a:extLst>
                </a:gridCol>
                <a:gridCol w="360896">
                  <a:extLst>
                    <a:ext uri="{9D8B030D-6E8A-4147-A177-3AD203B41FA5}">
                      <a16:colId xmlns:a16="http://schemas.microsoft.com/office/drawing/2014/main" val="2672049526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586268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1084838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285504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6752284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981729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803775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4437539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967106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7964384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5595277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5060411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0212266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5677339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01653511"/>
                  </a:ext>
                </a:extLst>
              </a:tr>
            </a:tbl>
          </a:graphicData>
        </a:graphic>
      </p:graphicFrame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F8928237-8B01-4597-875F-888B135A8B95}"/>
              </a:ext>
            </a:extLst>
          </p:cNvPr>
          <p:cNvCxnSpPr>
            <a:endCxn id="6" idx="2"/>
          </p:cNvCxnSpPr>
          <p:nvPr/>
        </p:nvCxnSpPr>
        <p:spPr>
          <a:xfrm>
            <a:off x="3255698" y="2255151"/>
            <a:ext cx="0" cy="504000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Oval 12">
            <a:extLst>
              <a:ext uri="{FF2B5EF4-FFF2-40B4-BE49-F238E27FC236}">
                <a16:creationId xmlns:a16="http://schemas.microsoft.com/office/drawing/2014/main" id="{70B99DD1-E663-C5F2-AC06-4209174AF4B1}"/>
              </a:ext>
            </a:extLst>
          </p:cNvPr>
          <p:cNvSpPr/>
          <p:nvPr/>
        </p:nvSpPr>
        <p:spPr>
          <a:xfrm>
            <a:off x="1081030" y="2630665"/>
            <a:ext cx="4341075" cy="4288972"/>
          </a:xfrm>
          <a:prstGeom prst="ellipse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10F7148-BDEA-4EC6-0233-14B0CC1665CA}"/>
              </a:ext>
            </a:extLst>
          </p:cNvPr>
          <p:cNvSpPr txBox="1"/>
          <p:nvPr/>
        </p:nvSpPr>
        <p:spPr>
          <a:xfrm>
            <a:off x="594361" y="1158239"/>
            <a:ext cx="58915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latin typeface="Verdana" panose="020B0604030504040204" pitchFamily="34" charset="0"/>
                <a:ea typeface="Verdana" panose="020B0604030504040204" pitchFamily="34" charset="0"/>
              </a:rPr>
              <a:t>Make your own design in one half of the bauble, then reflect it in the </a:t>
            </a:r>
            <a:r>
              <a:rPr lang="en-GB">
                <a:latin typeface="Verdana" panose="020B0604030504040204" pitchFamily="34" charset="0"/>
                <a:ea typeface="Verdana" panose="020B0604030504040204" pitchFamily="34" charset="0"/>
              </a:rPr>
              <a:t>mirror line.</a:t>
            </a:r>
            <a:endParaRPr lang="en-GB" dirty="0"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716405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275</TotalTime>
  <Words>99</Words>
  <Application>Microsoft Macintosh PowerPoint</Application>
  <PresentationFormat>A4 Paper (210x297 mm)</PresentationFormat>
  <Paragraphs>17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Verdana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Andrew Jennings</dc:creator>
  <cp:lastModifiedBy>Andrew Jennings</cp:lastModifiedBy>
  <cp:revision>18</cp:revision>
  <dcterms:created xsi:type="dcterms:W3CDTF">2022-02-01T11:05:46Z</dcterms:created>
  <dcterms:modified xsi:type="dcterms:W3CDTF">2023-12-04T16:42:08Z</dcterms:modified>
</cp:coreProperties>
</file>

<file path=docProps/thumbnail.jpeg>
</file>