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72" r:id="rId2"/>
    <p:sldId id="273" r:id="rId3"/>
    <p:sldId id="270" r:id="rId4"/>
    <p:sldId id="271" r:id="rId5"/>
    <p:sldId id="261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561446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1030" y="2630665"/>
            <a:ext cx="434107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C1F4AF-E369-E15B-8589-6AD24258A2A1}"/>
              </a:ext>
            </a:extLst>
          </p:cNvPr>
          <p:cNvSpPr/>
          <p:nvPr/>
        </p:nvSpPr>
        <p:spPr>
          <a:xfrm>
            <a:off x="3619018" y="2974694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AE750E-DDF7-00C1-D180-CDFC16705B21}"/>
              </a:ext>
            </a:extLst>
          </p:cNvPr>
          <p:cNvSpPr/>
          <p:nvPr/>
        </p:nvSpPr>
        <p:spPr>
          <a:xfrm>
            <a:off x="4331227" y="333929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5481B1-46D5-9DE9-B7DE-338B7BE34FCC}"/>
              </a:ext>
            </a:extLst>
          </p:cNvPr>
          <p:cNvSpPr/>
          <p:nvPr/>
        </p:nvSpPr>
        <p:spPr>
          <a:xfrm>
            <a:off x="4690040" y="4047927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E8DE21-8DD5-970F-C79C-416B66821A52}"/>
              </a:ext>
            </a:extLst>
          </p:cNvPr>
          <p:cNvSpPr/>
          <p:nvPr/>
        </p:nvSpPr>
        <p:spPr>
          <a:xfrm>
            <a:off x="4331227" y="4775151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62E857-47DC-07B4-A86E-7640DFFD6A19}"/>
              </a:ext>
            </a:extLst>
          </p:cNvPr>
          <p:cNvSpPr/>
          <p:nvPr/>
        </p:nvSpPr>
        <p:spPr>
          <a:xfrm>
            <a:off x="4690040" y="5140444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B1C0C6-C562-8ED8-A6FC-4C24CD80C1C8}"/>
              </a:ext>
            </a:extLst>
          </p:cNvPr>
          <p:cNvSpPr/>
          <p:nvPr/>
        </p:nvSpPr>
        <p:spPr>
          <a:xfrm>
            <a:off x="3971362" y="3707705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D53F8A-EA3F-2A38-734A-650817EFB317}"/>
              </a:ext>
            </a:extLst>
          </p:cNvPr>
          <p:cNvSpPr/>
          <p:nvPr/>
        </p:nvSpPr>
        <p:spPr>
          <a:xfrm>
            <a:off x="3612549" y="441633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D90CF4-F894-CB03-D032-C66AD8DB571D}"/>
              </a:ext>
            </a:extLst>
          </p:cNvPr>
          <p:cNvSpPr/>
          <p:nvPr/>
        </p:nvSpPr>
        <p:spPr>
          <a:xfrm>
            <a:off x="3980615" y="512946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2716BF9-4F3B-8719-259E-743D84AFC65A}"/>
              </a:ext>
            </a:extLst>
          </p:cNvPr>
          <p:cNvSpPr/>
          <p:nvPr/>
        </p:nvSpPr>
        <p:spPr>
          <a:xfrm>
            <a:off x="3612548" y="6203087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99426D-C45F-D040-CDB1-1B9B4372F270}"/>
              </a:ext>
            </a:extLst>
          </p:cNvPr>
          <p:cNvSpPr/>
          <p:nvPr/>
        </p:nvSpPr>
        <p:spPr>
          <a:xfrm>
            <a:off x="4331227" y="584268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E34535-E8BC-54CF-FC99-712CE260D459}"/>
              </a:ext>
            </a:extLst>
          </p:cNvPr>
          <p:cNvSpPr/>
          <p:nvPr/>
        </p:nvSpPr>
        <p:spPr>
          <a:xfrm>
            <a:off x="3619017" y="5488281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965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1030" y="2630665"/>
            <a:ext cx="434107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C1F4AF-E369-E15B-8589-6AD24258A2A1}"/>
              </a:ext>
            </a:extLst>
          </p:cNvPr>
          <p:cNvSpPr/>
          <p:nvPr/>
        </p:nvSpPr>
        <p:spPr>
          <a:xfrm>
            <a:off x="3619018" y="2974694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AE750E-DDF7-00C1-D180-CDFC16705B21}"/>
              </a:ext>
            </a:extLst>
          </p:cNvPr>
          <p:cNvSpPr/>
          <p:nvPr/>
        </p:nvSpPr>
        <p:spPr>
          <a:xfrm>
            <a:off x="4331227" y="333929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5481B1-46D5-9DE9-B7DE-338B7BE34FCC}"/>
              </a:ext>
            </a:extLst>
          </p:cNvPr>
          <p:cNvSpPr/>
          <p:nvPr/>
        </p:nvSpPr>
        <p:spPr>
          <a:xfrm>
            <a:off x="4690040" y="4047927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E8DE21-8DD5-970F-C79C-416B66821A52}"/>
              </a:ext>
            </a:extLst>
          </p:cNvPr>
          <p:cNvSpPr/>
          <p:nvPr/>
        </p:nvSpPr>
        <p:spPr>
          <a:xfrm>
            <a:off x="4331227" y="4775151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62E857-47DC-07B4-A86E-7640DFFD6A19}"/>
              </a:ext>
            </a:extLst>
          </p:cNvPr>
          <p:cNvSpPr/>
          <p:nvPr/>
        </p:nvSpPr>
        <p:spPr>
          <a:xfrm>
            <a:off x="4690040" y="5140444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B1C0C6-C562-8ED8-A6FC-4C24CD80C1C8}"/>
              </a:ext>
            </a:extLst>
          </p:cNvPr>
          <p:cNvSpPr/>
          <p:nvPr/>
        </p:nvSpPr>
        <p:spPr>
          <a:xfrm>
            <a:off x="3971362" y="3707705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D53F8A-EA3F-2A38-734A-650817EFB317}"/>
              </a:ext>
            </a:extLst>
          </p:cNvPr>
          <p:cNvSpPr/>
          <p:nvPr/>
        </p:nvSpPr>
        <p:spPr>
          <a:xfrm>
            <a:off x="3612549" y="441633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D90CF4-F894-CB03-D032-C66AD8DB571D}"/>
              </a:ext>
            </a:extLst>
          </p:cNvPr>
          <p:cNvSpPr/>
          <p:nvPr/>
        </p:nvSpPr>
        <p:spPr>
          <a:xfrm>
            <a:off x="3980615" y="512946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2716BF9-4F3B-8719-259E-743D84AFC65A}"/>
              </a:ext>
            </a:extLst>
          </p:cNvPr>
          <p:cNvSpPr/>
          <p:nvPr/>
        </p:nvSpPr>
        <p:spPr>
          <a:xfrm>
            <a:off x="3612548" y="6203087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99426D-C45F-D040-CDB1-1B9B4372F270}"/>
              </a:ext>
            </a:extLst>
          </p:cNvPr>
          <p:cNvSpPr/>
          <p:nvPr/>
        </p:nvSpPr>
        <p:spPr>
          <a:xfrm>
            <a:off x="4331227" y="5842686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E34535-E8BC-54CF-FC99-712CE260D459}"/>
              </a:ext>
            </a:extLst>
          </p:cNvPr>
          <p:cNvSpPr/>
          <p:nvPr/>
        </p:nvSpPr>
        <p:spPr>
          <a:xfrm>
            <a:off x="3619017" y="5488281"/>
            <a:ext cx="358813" cy="3588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6E12C7B-F5B3-1057-B34A-31A108C4DA0C}"/>
              </a:ext>
            </a:extLst>
          </p:cNvPr>
          <p:cNvGrpSpPr/>
          <p:nvPr/>
        </p:nvGrpSpPr>
        <p:grpSpPr>
          <a:xfrm flipH="1">
            <a:off x="1465592" y="2974694"/>
            <a:ext cx="1441215" cy="3587208"/>
            <a:chOff x="3764948" y="3127094"/>
            <a:chExt cx="1436305" cy="358720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3CC705-CDD9-EE67-2A81-2F2E212AAF96}"/>
                </a:ext>
              </a:extLst>
            </p:cNvPr>
            <p:cNvSpPr/>
            <p:nvPr/>
          </p:nvSpPr>
          <p:spPr>
            <a:xfrm>
              <a:off x="3771418" y="3127094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167074C-29CA-A684-C4D0-A0390B7342FB}"/>
                </a:ext>
              </a:extLst>
            </p:cNvPr>
            <p:cNvSpPr/>
            <p:nvPr/>
          </p:nvSpPr>
          <p:spPr>
            <a:xfrm>
              <a:off x="4483627" y="3491696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0E6A05-09A2-7371-937A-DE1175853213}"/>
                </a:ext>
              </a:extLst>
            </p:cNvPr>
            <p:cNvSpPr/>
            <p:nvPr/>
          </p:nvSpPr>
          <p:spPr>
            <a:xfrm>
              <a:off x="4842440" y="4200327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33A8174-D9E8-2781-2AD7-981A1D130DE8}"/>
                </a:ext>
              </a:extLst>
            </p:cNvPr>
            <p:cNvSpPr/>
            <p:nvPr/>
          </p:nvSpPr>
          <p:spPr>
            <a:xfrm>
              <a:off x="4483627" y="4927551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E4AF50-2855-C5B8-228F-5CEB984BC8D0}"/>
                </a:ext>
              </a:extLst>
            </p:cNvPr>
            <p:cNvSpPr/>
            <p:nvPr/>
          </p:nvSpPr>
          <p:spPr>
            <a:xfrm>
              <a:off x="4842440" y="5292844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563C5FF-9338-6D80-CD3D-35F2DD18A868}"/>
                </a:ext>
              </a:extLst>
            </p:cNvPr>
            <p:cNvSpPr/>
            <p:nvPr/>
          </p:nvSpPr>
          <p:spPr>
            <a:xfrm>
              <a:off x="4123762" y="3860105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C1E7831-F639-2C2A-DE39-DC67F18045E3}"/>
                </a:ext>
              </a:extLst>
            </p:cNvPr>
            <p:cNvSpPr/>
            <p:nvPr/>
          </p:nvSpPr>
          <p:spPr>
            <a:xfrm>
              <a:off x="3764949" y="4568736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A32AD00-BA71-E31E-5786-ACCE8226287F}"/>
                </a:ext>
              </a:extLst>
            </p:cNvPr>
            <p:cNvSpPr/>
            <p:nvPr/>
          </p:nvSpPr>
          <p:spPr>
            <a:xfrm>
              <a:off x="4133015" y="5281866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B5807DB-F75F-3012-390B-0675DE22679D}"/>
                </a:ext>
              </a:extLst>
            </p:cNvPr>
            <p:cNvSpPr/>
            <p:nvPr/>
          </p:nvSpPr>
          <p:spPr>
            <a:xfrm>
              <a:off x="3764948" y="6355487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C46B01C-B553-7935-4601-279BFD25FF58}"/>
                </a:ext>
              </a:extLst>
            </p:cNvPr>
            <p:cNvSpPr/>
            <p:nvPr/>
          </p:nvSpPr>
          <p:spPr>
            <a:xfrm>
              <a:off x="4483627" y="5995086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C82F942-5BD4-25F6-30BF-970EC98014A1}"/>
                </a:ext>
              </a:extLst>
            </p:cNvPr>
            <p:cNvSpPr/>
            <p:nvPr/>
          </p:nvSpPr>
          <p:spPr>
            <a:xfrm>
              <a:off x="3771417" y="5640681"/>
              <a:ext cx="358813" cy="3588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2AC6F4E-C208-AC56-0C1A-4D75F2377419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6050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79335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80575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1030" y="2630665"/>
            <a:ext cx="434107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D5B029-2EA0-FA5F-054F-7BA0483C8E3D}"/>
              </a:ext>
            </a:extLst>
          </p:cNvPr>
          <p:cNvCxnSpPr>
            <a:cxnSpLocks/>
          </p:cNvCxnSpPr>
          <p:nvPr/>
        </p:nvCxnSpPr>
        <p:spPr>
          <a:xfrm flipH="1">
            <a:off x="4340593" y="3327030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9ABBD4-8C87-BF0D-919B-D29AE8D703C5}"/>
              </a:ext>
            </a:extLst>
          </p:cNvPr>
          <p:cNvCxnSpPr>
            <a:cxnSpLocks/>
          </p:cNvCxnSpPr>
          <p:nvPr/>
        </p:nvCxnSpPr>
        <p:spPr>
          <a:xfrm flipH="1" flipV="1">
            <a:off x="4692197" y="3327030"/>
            <a:ext cx="368711" cy="369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DF13B36-E441-D0FE-B683-A683F4744377}"/>
              </a:ext>
            </a:extLst>
          </p:cNvPr>
          <p:cNvCxnSpPr>
            <a:cxnSpLocks/>
          </p:cNvCxnSpPr>
          <p:nvPr/>
        </p:nvCxnSpPr>
        <p:spPr>
          <a:xfrm flipH="1" flipV="1">
            <a:off x="3976014" y="3327030"/>
            <a:ext cx="358050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7AEF56-9684-A27F-10C7-34498AAAE927}"/>
              </a:ext>
            </a:extLst>
          </p:cNvPr>
          <p:cNvCxnSpPr>
            <a:cxnSpLocks/>
          </p:cNvCxnSpPr>
          <p:nvPr/>
        </p:nvCxnSpPr>
        <p:spPr>
          <a:xfrm flipH="1">
            <a:off x="3607303" y="3329509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6D1D645-B033-3B0C-7A38-77D7CF9FAB64}"/>
              </a:ext>
            </a:extLst>
          </p:cNvPr>
          <p:cNvCxnSpPr>
            <a:cxnSpLocks/>
          </p:cNvCxnSpPr>
          <p:nvPr/>
        </p:nvCxnSpPr>
        <p:spPr>
          <a:xfrm flipH="1" flipV="1">
            <a:off x="3259873" y="3329509"/>
            <a:ext cx="358050" cy="3804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92DB2E-7B30-C7C5-5A7F-8F904B8B5D48}"/>
              </a:ext>
            </a:extLst>
          </p:cNvPr>
          <p:cNvCxnSpPr>
            <a:cxnSpLocks/>
          </p:cNvCxnSpPr>
          <p:nvPr/>
        </p:nvCxnSpPr>
        <p:spPr>
          <a:xfrm>
            <a:off x="5050247" y="3697025"/>
            <a:ext cx="762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527178A-D7F1-E41C-8BD4-CF0898E09C94}"/>
              </a:ext>
            </a:extLst>
          </p:cNvPr>
          <p:cNvCxnSpPr>
            <a:cxnSpLocks/>
          </p:cNvCxnSpPr>
          <p:nvPr/>
        </p:nvCxnSpPr>
        <p:spPr>
          <a:xfrm flipH="1">
            <a:off x="4343720" y="3689588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AC3663C-C656-5F4B-9FA5-497C981B24D6}"/>
              </a:ext>
            </a:extLst>
          </p:cNvPr>
          <p:cNvCxnSpPr>
            <a:cxnSpLocks/>
          </p:cNvCxnSpPr>
          <p:nvPr/>
        </p:nvCxnSpPr>
        <p:spPr>
          <a:xfrm flipH="1" flipV="1">
            <a:off x="4695324" y="3689588"/>
            <a:ext cx="368711" cy="369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FB62809-53BA-68E5-DF7D-B5C4803AFB94}"/>
              </a:ext>
            </a:extLst>
          </p:cNvPr>
          <p:cNvCxnSpPr>
            <a:cxnSpLocks/>
          </p:cNvCxnSpPr>
          <p:nvPr/>
        </p:nvCxnSpPr>
        <p:spPr>
          <a:xfrm flipH="1" flipV="1">
            <a:off x="3979141" y="3689588"/>
            <a:ext cx="358050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733083D-230C-A529-1DE7-62C804281B17}"/>
              </a:ext>
            </a:extLst>
          </p:cNvPr>
          <p:cNvCxnSpPr>
            <a:cxnSpLocks/>
          </p:cNvCxnSpPr>
          <p:nvPr/>
        </p:nvCxnSpPr>
        <p:spPr>
          <a:xfrm flipH="1">
            <a:off x="3610430" y="3692067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DDCD0F-F292-82A8-F2A1-3DF00F5A9395}"/>
              </a:ext>
            </a:extLst>
          </p:cNvPr>
          <p:cNvCxnSpPr>
            <a:cxnSpLocks/>
          </p:cNvCxnSpPr>
          <p:nvPr/>
        </p:nvCxnSpPr>
        <p:spPr>
          <a:xfrm flipH="1" flipV="1">
            <a:off x="3263000" y="3692067"/>
            <a:ext cx="358050" cy="3804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866DE2B-BBAC-BF56-C1E7-7BA68516D69F}"/>
              </a:ext>
            </a:extLst>
          </p:cNvPr>
          <p:cNvCxnSpPr>
            <a:cxnSpLocks/>
          </p:cNvCxnSpPr>
          <p:nvPr/>
        </p:nvCxnSpPr>
        <p:spPr>
          <a:xfrm>
            <a:off x="5053374" y="4059583"/>
            <a:ext cx="2464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F32B4C3-1FEE-FD6B-7504-2863865C1AF3}"/>
              </a:ext>
            </a:extLst>
          </p:cNvPr>
          <p:cNvCxnSpPr>
            <a:cxnSpLocks/>
          </p:cNvCxnSpPr>
          <p:nvPr/>
        </p:nvCxnSpPr>
        <p:spPr>
          <a:xfrm flipH="1" flipV="1">
            <a:off x="3259873" y="2630665"/>
            <a:ext cx="361177" cy="3362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F2D763-D8E1-FF37-74D0-49E8939A8B5D}"/>
              </a:ext>
            </a:extLst>
          </p:cNvPr>
          <p:cNvCxnSpPr>
            <a:cxnSpLocks/>
          </p:cNvCxnSpPr>
          <p:nvPr/>
        </p:nvCxnSpPr>
        <p:spPr>
          <a:xfrm flipH="1">
            <a:off x="3259873" y="2966951"/>
            <a:ext cx="361177" cy="3756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37CA12F-70C9-7469-589E-A8523438DB24}"/>
              </a:ext>
            </a:extLst>
          </p:cNvPr>
          <p:cNvCxnSpPr>
            <a:cxnSpLocks/>
          </p:cNvCxnSpPr>
          <p:nvPr/>
        </p:nvCxnSpPr>
        <p:spPr>
          <a:xfrm>
            <a:off x="3251567" y="4411925"/>
            <a:ext cx="21441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4D3BDC9-787A-9243-E3C5-9A2B6CB78FC5}"/>
              </a:ext>
            </a:extLst>
          </p:cNvPr>
          <p:cNvCxnSpPr>
            <a:cxnSpLocks/>
            <a:endCxn id="13" idx="6"/>
          </p:cNvCxnSpPr>
          <p:nvPr/>
        </p:nvCxnSpPr>
        <p:spPr>
          <a:xfrm>
            <a:off x="3251566" y="4775151"/>
            <a:ext cx="21705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DA196F1-EEDE-013B-E231-054A3D7ECF75}"/>
              </a:ext>
            </a:extLst>
          </p:cNvPr>
          <p:cNvCxnSpPr>
            <a:cxnSpLocks/>
            <a:stCxn id="13" idx="6"/>
          </p:cNvCxnSpPr>
          <p:nvPr/>
        </p:nvCxnSpPr>
        <p:spPr>
          <a:xfrm flipH="1">
            <a:off x="5060908" y="4775151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9D3E7E4-4FE9-D65A-4EF8-D6C065067559}"/>
              </a:ext>
            </a:extLst>
          </p:cNvPr>
          <p:cNvCxnSpPr>
            <a:cxnSpLocks/>
          </p:cNvCxnSpPr>
          <p:nvPr/>
        </p:nvCxnSpPr>
        <p:spPr>
          <a:xfrm>
            <a:off x="4701043" y="4775151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448FAB4-7EE0-5838-057D-B4B44696ADCD}"/>
              </a:ext>
            </a:extLst>
          </p:cNvPr>
          <p:cNvCxnSpPr>
            <a:cxnSpLocks/>
          </p:cNvCxnSpPr>
          <p:nvPr/>
        </p:nvCxnSpPr>
        <p:spPr>
          <a:xfrm flipH="1">
            <a:off x="4339006" y="4772285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9A6C268-4F66-3A1C-31EE-9B418BA00339}"/>
              </a:ext>
            </a:extLst>
          </p:cNvPr>
          <p:cNvCxnSpPr>
            <a:cxnSpLocks/>
          </p:cNvCxnSpPr>
          <p:nvPr/>
        </p:nvCxnSpPr>
        <p:spPr>
          <a:xfrm>
            <a:off x="3979141" y="4772285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A750898-4115-9E22-3691-A6A21BD940F4}"/>
              </a:ext>
            </a:extLst>
          </p:cNvPr>
          <p:cNvCxnSpPr>
            <a:cxnSpLocks/>
          </p:cNvCxnSpPr>
          <p:nvPr/>
        </p:nvCxnSpPr>
        <p:spPr>
          <a:xfrm flipH="1">
            <a:off x="3614817" y="4777482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7DA57B8-B168-F94F-2D9B-DCBD97749E5D}"/>
              </a:ext>
            </a:extLst>
          </p:cNvPr>
          <p:cNvCxnSpPr>
            <a:cxnSpLocks/>
          </p:cNvCxnSpPr>
          <p:nvPr/>
        </p:nvCxnSpPr>
        <p:spPr>
          <a:xfrm>
            <a:off x="3254952" y="4777482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4AA2ABD-F7C6-9CF2-8EB6-F74497E7F75D}"/>
              </a:ext>
            </a:extLst>
          </p:cNvPr>
          <p:cNvCxnSpPr>
            <a:cxnSpLocks/>
          </p:cNvCxnSpPr>
          <p:nvPr/>
        </p:nvCxnSpPr>
        <p:spPr>
          <a:xfrm flipH="1">
            <a:off x="4699711" y="5854434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A6B1CC5-20BC-78E8-5680-CDEF24E81E1C}"/>
              </a:ext>
            </a:extLst>
          </p:cNvPr>
          <p:cNvCxnSpPr>
            <a:cxnSpLocks/>
          </p:cNvCxnSpPr>
          <p:nvPr/>
        </p:nvCxnSpPr>
        <p:spPr>
          <a:xfrm flipH="1">
            <a:off x="4337191" y="5487588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6D6E650-2F19-BE71-E93E-B8E08592FFD3}"/>
              </a:ext>
            </a:extLst>
          </p:cNvPr>
          <p:cNvCxnSpPr>
            <a:cxnSpLocks/>
          </p:cNvCxnSpPr>
          <p:nvPr/>
        </p:nvCxnSpPr>
        <p:spPr>
          <a:xfrm flipH="1" flipV="1">
            <a:off x="4334064" y="5854434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233FA8C-F533-C990-C04D-08B73E527709}"/>
              </a:ext>
            </a:extLst>
          </p:cNvPr>
          <p:cNvCxnSpPr>
            <a:cxnSpLocks/>
          </p:cNvCxnSpPr>
          <p:nvPr/>
        </p:nvCxnSpPr>
        <p:spPr>
          <a:xfrm flipH="1" flipV="1">
            <a:off x="4699711" y="5494480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6CD4394-F9DD-A6D2-06A0-0A76DA21F000}"/>
              </a:ext>
            </a:extLst>
          </p:cNvPr>
          <p:cNvCxnSpPr>
            <a:cxnSpLocks/>
          </p:cNvCxnSpPr>
          <p:nvPr/>
        </p:nvCxnSpPr>
        <p:spPr>
          <a:xfrm flipH="1">
            <a:off x="3975198" y="5854434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C3FC1A2-EE06-468A-3E09-8250FE37F680}"/>
              </a:ext>
            </a:extLst>
          </p:cNvPr>
          <p:cNvCxnSpPr>
            <a:cxnSpLocks/>
          </p:cNvCxnSpPr>
          <p:nvPr/>
        </p:nvCxnSpPr>
        <p:spPr>
          <a:xfrm flipH="1">
            <a:off x="3612678" y="5487588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C985332-6ECD-331E-73C0-0B339B7FFC96}"/>
              </a:ext>
            </a:extLst>
          </p:cNvPr>
          <p:cNvCxnSpPr>
            <a:cxnSpLocks/>
          </p:cNvCxnSpPr>
          <p:nvPr/>
        </p:nvCxnSpPr>
        <p:spPr>
          <a:xfrm flipH="1" flipV="1">
            <a:off x="3609551" y="5854434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47785DA-1970-F99A-DEC8-390740A48FEC}"/>
              </a:ext>
            </a:extLst>
          </p:cNvPr>
          <p:cNvCxnSpPr>
            <a:cxnSpLocks/>
          </p:cNvCxnSpPr>
          <p:nvPr/>
        </p:nvCxnSpPr>
        <p:spPr>
          <a:xfrm flipH="1" flipV="1">
            <a:off x="3975198" y="5494480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7479F09-8000-1F04-8507-F15532A79549}"/>
              </a:ext>
            </a:extLst>
          </p:cNvPr>
          <p:cNvCxnSpPr>
            <a:cxnSpLocks/>
          </p:cNvCxnSpPr>
          <p:nvPr/>
        </p:nvCxnSpPr>
        <p:spPr>
          <a:xfrm flipH="1">
            <a:off x="3250493" y="5851320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02673EB-A882-27BC-0A33-C9EC300ED13B}"/>
              </a:ext>
            </a:extLst>
          </p:cNvPr>
          <p:cNvCxnSpPr>
            <a:cxnSpLocks/>
          </p:cNvCxnSpPr>
          <p:nvPr/>
        </p:nvCxnSpPr>
        <p:spPr>
          <a:xfrm flipH="1" flipV="1">
            <a:off x="3250493" y="5491366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F44930F-BC08-0ED9-D2FD-E919C98ED74C}"/>
              </a:ext>
            </a:extLst>
          </p:cNvPr>
          <p:cNvCxnSpPr>
            <a:cxnSpLocks/>
          </p:cNvCxnSpPr>
          <p:nvPr/>
        </p:nvCxnSpPr>
        <p:spPr>
          <a:xfrm>
            <a:off x="3248794" y="6577736"/>
            <a:ext cx="11872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77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/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1030" y="2630665"/>
            <a:ext cx="434107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Reflect the pattern in both mirror lines to fully decorate the bauble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D5B029-2EA0-FA5F-054F-7BA0483C8E3D}"/>
              </a:ext>
            </a:extLst>
          </p:cNvPr>
          <p:cNvCxnSpPr>
            <a:cxnSpLocks/>
          </p:cNvCxnSpPr>
          <p:nvPr/>
        </p:nvCxnSpPr>
        <p:spPr>
          <a:xfrm flipH="1">
            <a:off x="4340593" y="3327030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9ABBD4-8C87-BF0D-919B-D29AE8D703C5}"/>
              </a:ext>
            </a:extLst>
          </p:cNvPr>
          <p:cNvCxnSpPr>
            <a:cxnSpLocks/>
          </p:cNvCxnSpPr>
          <p:nvPr/>
        </p:nvCxnSpPr>
        <p:spPr>
          <a:xfrm flipH="1" flipV="1">
            <a:off x="4692197" y="3327030"/>
            <a:ext cx="368711" cy="369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DF13B36-E441-D0FE-B683-A683F4744377}"/>
              </a:ext>
            </a:extLst>
          </p:cNvPr>
          <p:cNvCxnSpPr>
            <a:cxnSpLocks/>
          </p:cNvCxnSpPr>
          <p:nvPr/>
        </p:nvCxnSpPr>
        <p:spPr>
          <a:xfrm flipH="1" flipV="1">
            <a:off x="3976014" y="3327030"/>
            <a:ext cx="358050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7AEF56-9684-A27F-10C7-34498AAAE927}"/>
              </a:ext>
            </a:extLst>
          </p:cNvPr>
          <p:cNvCxnSpPr>
            <a:cxnSpLocks/>
          </p:cNvCxnSpPr>
          <p:nvPr/>
        </p:nvCxnSpPr>
        <p:spPr>
          <a:xfrm flipH="1">
            <a:off x="3607303" y="3329509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6D1D645-B033-3B0C-7A38-77D7CF9FAB64}"/>
              </a:ext>
            </a:extLst>
          </p:cNvPr>
          <p:cNvCxnSpPr>
            <a:cxnSpLocks/>
          </p:cNvCxnSpPr>
          <p:nvPr/>
        </p:nvCxnSpPr>
        <p:spPr>
          <a:xfrm flipH="1" flipV="1">
            <a:off x="3259873" y="3329509"/>
            <a:ext cx="358050" cy="3804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92DB2E-7B30-C7C5-5A7F-8F904B8B5D48}"/>
              </a:ext>
            </a:extLst>
          </p:cNvPr>
          <p:cNvCxnSpPr>
            <a:cxnSpLocks/>
          </p:cNvCxnSpPr>
          <p:nvPr/>
        </p:nvCxnSpPr>
        <p:spPr>
          <a:xfrm>
            <a:off x="5050247" y="3697025"/>
            <a:ext cx="762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527178A-D7F1-E41C-8BD4-CF0898E09C94}"/>
              </a:ext>
            </a:extLst>
          </p:cNvPr>
          <p:cNvCxnSpPr>
            <a:cxnSpLocks/>
          </p:cNvCxnSpPr>
          <p:nvPr/>
        </p:nvCxnSpPr>
        <p:spPr>
          <a:xfrm flipH="1">
            <a:off x="4343720" y="3689588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AC3663C-C656-5F4B-9FA5-497C981B24D6}"/>
              </a:ext>
            </a:extLst>
          </p:cNvPr>
          <p:cNvCxnSpPr>
            <a:cxnSpLocks/>
          </p:cNvCxnSpPr>
          <p:nvPr/>
        </p:nvCxnSpPr>
        <p:spPr>
          <a:xfrm flipH="1" flipV="1">
            <a:off x="4695324" y="3689588"/>
            <a:ext cx="368711" cy="369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FB62809-53BA-68E5-DF7D-B5C4803AFB94}"/>
              </a:ext>
            </a:extLst>
          </p:cNvPr>
          <p:cNvCxnSpPr>
            <a:cxnSpLocks/>
          </p:cNvCxnSpPr>
          <p:nvPr/>
        </p:nvCxnSpPr>
        <p:spPr>
          <a:xfrm flipH="1" flipV="1">
            <a:off x="3979141" y="3689588"/>
            <a:ext cx="358050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733083D-230C-A529-1DE7-62C804281B17}"/>
              </a:ext>
            </a:extLst>
          </p:cNvPr>
          <p:cNvCxnSpPr>
            <a:cxnSpLocks/>
          </p:cNvCxnSpPr>
          <p:nvPr/>
        </p:nvCxnSpPr>
        <p:spPr>
          <a:xfrm flipH="1">
            <a:off x="3610430" y="3692067"/>
            <a:ext cx="368711" cy="377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DDCD0F-F292-82A8-F2A1-3DF00F5A9395}"/>
              </a:ext>
            </a:extLst>
          </p:cNvPr>
          <p:cNvCxnSpPr>
            <a:cxnSpLocks/>
          </p:cNvCxnSpPr>
          <p:nvPr/>
        </p:nvCxnSpPr>
        <p:spPr>
          <a:xfrm flipH="1" flipV="1">
            <a:off x="3263000" y="3692067"/>
            <a:ext cx="358050" cy="3804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866DE2B-BBAC-BF56-C1E7-7BA68516D69F}"/>
              </a:ext>
            </a:extLst>
          </p:cNvPr>
          <p:cNvCxnSpPr>
            <a:cxnSpLocks/>
          </p:cNvCxnSpPr>
          <p:nvPr/>
        </p:nvCxnSpPr>
        <p:spPr>
          <a:xfrm>
            <a:off x="5053374" y="4059583"/>
            <a:ext cx="2464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F32B4C3-1FEE-FD6B-7504-2863865C1AF3}"/>
              </a:ext>
            </a:extLst>
          </p:cNvPr>
          <p:cNvCxnSpPr>
            <a:cxnSpLocks/>
          </p:cNvCxnSpPr>
          <p:nvPr/>
        </p:nvCxnSpPr>
        <p:spPr>
          <a:xfrm flipH="1" flipV="1">
            <a:off x="3259873" y="2630665"/>
            <a:ext cx="361177" cy="3362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F2D763-D8E1-FF37-74D0-49E8939A8B5D}"/>
              </a:ext>
            </a:extLst>
          </p:cNvPr>
          <p:cNvCxnSpPr>
            <a:cxnSpLocks/>
          </p:cNvCxnSpPr>
          <p:nvPr/>
        </p:nvCxnSpPr>
        <p:spPr>
          <a:xfrm flipH="1">
            <a:off x="3259873" y="2966951"/>
            <a:ext cx="361177" cy="3756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37CA12F-70C9-7469-589E-A8523438DB24}"/>
              </a:ext>
            </a:extLst>
          </p:cNvPr>
          <p:cNvCxnSpPr>
            <a:cxnSpLocks/>
          </p:cNvCxnSpPr>
          <p:nvPr/>
        </p:nvCxnSpPr>
        <p:spPr>
          <a:xfrm>
            <a:off x="3251567" y="4411925"/>
            <a:ext cx="21441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4D3BDC9-787A-9243-E3C5-9A2B6CB78FC5}"/>
              </a:ext>
            </a:extLst>
          </p:cNvPr>
          <p:cNvCxnSpPr>
            <a:cxnSpLocks/>
            <a:endCxn id="13" idx="6"/>
          </p:cNvCxnSpPr>
          <p:nvPr/>
        </p:nvCxnSpPr>
        <p:spPr>
          <a:xfrm>
            <a:off x="3251566" y="4775151"/>
            <a:ext cx="21705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DA196F1-EEDE-013B-E231-054A3D7ECF75}"/>
              </a:ext>
            </a:extLst>
          </p:cNvPr>
          <p:cNvCxnSpPr>
            <a:cxnSpLocks/>
            <a:stCxn id="13" idx="6"/>
          </p:cNvCxnSpPr>
          <p:nvPr/>
        </p:nvCxnSpPr>
        <p:spPr>
          <a:xfrm flipH="1">
            <a:off x="5060908" y="4775151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9D3E7E4-4FE9-D65A-4EF8-D6C065067559}"/>
              </a:ext>
            </a:extLst>
          </p:cNvPr>
          <p:cNvCxnSpPr>
            <a:cxnSpLocks/>
          </p:cNvCxnSpPr>
          <p:nvPr/>
        </p:nvCxnSpPr>
        <p:spPr>
          <a:xfrm>
            <a:off x="4701043" y="4775151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448FAB4-7EE0-5838-057D-B4B44696ADCD}"/>
              </a:ext>
            </a:extLst>
          </p:cNvPr>
          <p:cNvCxnSpPr>
            <a:cxnSpLocks/>
          </p:cNvCxnSpPr>
          <p:nvPr/>
        </p:nvCxnSpPr>
        <p:spPr>
          <a:xfrm flipH="1">
            <a:off x="4339006" y="4772285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9A6C268-4F66-3A1C-31EE-9B418BA00339}"/>
              </a:ext>
            </a:extLst>
          </p:cNvPr>
          <p:cNvCxnSpPr>
            <a:cxnSpLocks/>
          </p:cNvCxnSpPr>
          <p:nvPr/>
        </p:nvCxnSpPr>
        <p:spPr>
          <a:xfrm>
            <a:off x="3979141" y="4772285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A750898-4115-9E22-3691-A6A21BD940F4}"/>
              </a:ext>
            </a:extLst>
          </p:cNvPr>
          <p:cNvCxnSpPr>
            <a:cxnSpLocks/>
          </p:cNvCxnSpPr>
          <p:nvPr/>
        </p:nvCxnSpPr>
        <p:spPr>
          <a:xfrm flipH="1">
            <a:off x="3614817" y="4777482"/>
            <a:ext cx="361197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7DA57B8-B168-F94F-2D9B-DCBD97749E5D}"/>
              </a:ext>
            </a:extLst>
          </p:cNvPr>
          <p:cNvCxnSpPr>
            <a:cxnSpLocks/>
          </p:cNvCxnSpPr>
          <p:nvPr/>
        </p:nvCxnSpPr>
        <p:spPr>
          <a:xfrm>
            <a:off x="3254952" y="4777482"/>
            <a:ext cx="359865" cy="721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4AA2ABD-F7C6-9CF2-8EB6-F74497E7F75D}"/>
              </a:ext>
            </a:extLst>
          </p:cNvPr>
          <p:cNvCxnSpPr>
            <a:cxnSpLocks/>
          </p:cNvCxnSpPr>
          <p:nvPr/>
        </p:nvCxnSpPr>
        <p:spPr>
          <a:xfrm flipH="1">
            <a:off x="4699711" y="5854434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A6B1CC5-20BC-78E8-5680-CDEF24E81E1C}"/>
              </a:ext>
            </a:extLst>
          </p:cNvPr>
          <p:cNvCxnSpPr>
            <a:cxnSpLocks/>
          </p:cNvCxnSpPr>
          <p:nvPr/>
        </p:nvCxnSpPr>
        <p:spPr>
          <a:xfrm flipH="1">
            <a:off x="4337191" y="5487588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6D6E650-2F19-BE71-E93E-B8E08592FFD3}"/>
              </a:ext>
            </a:extLst>
          </p:cNvPr>
          <p:cNvCxnSpPr>
            <a:cxnSpLocks/>
          </p:cNvCxnSpPr>
          <p:nvPr/>
        </p:nvCxnSpPr>
        <p:spPr>
          <a:xfrm flipH="1" flipV="1">
            <a:off x="4334064" y="5854434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233FA8C-F533-C990-C04D-08B73E527709}"/>
              </a:ext>
            </a:extLst>
          </p:cNvPr>
          <p:cNvCxnSpPr>
            <a:cxnSpLocks/>
          </p:cNvCxnSpPr>
          <p:nvPr/>
        </p:nvCxnSpPr>
        <p:spPr>
          <a:xfrm flipH="1" flipV="1">
            <a:off x="4699711" y="5494480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6CD4394-F9DD-A6D2-06A0-0A76DA21F000}"/>
              </a:ext>
            </a:extLst>
          </p:cNvPr>
          <p:cNvCxnSpPr>
            <a:cxnSpLocks/>
          </p:cNvCxnSpPr>
          <p:nvPr/>
        </p:nvCxnSpPr>
        <p:spPr>
          <a:xfrm flipH="1">
            <a:off x="3975198" y="5854434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C3FC1A2-EE06-468A-3E09-8250FE37F680}"/>
              </a:ext>
            </a:extLst>
          </p:cNvPr>
          <p:cNvCxnSpPr>
            <a:cxnSpLocks/>
          </p:cNvCxnSpPr>
          <p:nvPr/>
        </p:nvCxnSpPr>
        <p:spPr>
          <a:xfrm flipH="1">
            <a:off x="3612678" y="5487588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C985332-6ECD-331E-73C0-0B339B7FFC96}"/>
              </a:ext>
            </a:extLst>
          </p:cNvPr>
          <p:cNvCxnSpPr>
            <a:cxnSpLocks/>
          </p:cNvCxnSpPr>
          <p:nvPr/>
        </p:nvCxnSpPr>
        <p:spPr>
          <a:xfrm flipH="1" flipV="1">
            <a:off x="3609551" y="5854434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47785DA-1970-F99A-DEC8-390740A48FEC}"/>
              </a:ext>
            </a:extLst>
          </p:cNvPr>
          <p:cNvCxnSpPr>
            <a:cxnSpLocks/>
          </p:cNvCxnSpPr>
          <p:nvPr/>
        </p:nvCxnSpPr>
        <p:spPr>
          <a:xfrm flipH="1" flipV="1">
            <a:off x="3975198" y="5494480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7479F09-8000-1F04-8507-F15532A79549}"/>
              </a:ext>
            </a:extLst>
          </p:cNvPr>
          <p:cNvCxnSpPr>
            <a:cxnSpLocks/>
          </p:cNvCxnSpPr>
          <p:nvPr/>
        </p:nvCxnSpPr>
        <p:spPr>
          <a:xfrm flipH="1">
            <a:off x="3250493" y="5851320"/>
            <a:ext cx="364324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02673EB-A882-27BC-0A33-C9EC300ED13B}"/>
              </a:ext>
            </a:extLst>
          </p:cNvPr>
          <p:cNvCxnSpPr>
            <a:cxnSpLocks/>
          </p:cNvCxnSpPr>
          <p:nvPr/>
        </p:nvCxnSpPr>
        <p:spPr>
          <a:xfrm flipH="1" flipV="1">
            <a:off x="3250493" y="5491366"/>
            <a:ext cx="367451" cy="366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F44930F-BC08-0ED9-D2FD-E919C98ED74C}"/>
              </a:ext>
            </a:extLst>
          </p:cNvPr>
          <p:cNvCxnSpPr>
            <a:cxnSpLocks/>
          </p:cNvCxnSpPr>
          <p:nvPr/>
        </p:nvCxnSpPr>
        <p:spPr>
          <a:xfrm>
            <a:off x="3248794" y="6577736"/>
            <a:ext cx="11872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0BCC4EB-343C-48B8-FBE1-D94E242D5B11}"/>
              </a:ext>
            </a:extLst>
          </p:cNvPr>
          <p:cNvGrpSpPr/>
          <p:nvPr/>
        </p:nvGrpSpPr>
        <p:grpSpPr>
          <a:xfrm flipH="1">
            <a:off x="1066708" y="2630665"/>
            <a:ext cx="2188244" cy="3947071"/>
            <a:chOff x="3401194" y="2783065"/>
            <a:chExt cx="2173311" cy="3947071"/>
          </a:xfrm>
        </p:grpSpPr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A9E2B20A-7E30-9BCA-E48A-48B9949627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2993" y="3479430"/>
              <a:ext cx="368711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7797897-8AAB-1727-2A19-588ADA7A9AD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597" y="3479430"/>
              <a:ext cx="368711" cy="3699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5B69C36-57CA-57B1-80A1-1CBF71255F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414" y="3479430"/>
              <a:ext cx="358050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7A3E562-2695-551B-F54F-49FDED6506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9703" y="3481909"/>
              <a:ext cx="368711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EE1BD62-4C11-45AE-6AEE-F57627886D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2273" y="3481909"/>
              <a:ext cx="358050" cy="38047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842A1B0-475E-E4EC-7638-898314127435}"/>
                </a:ext>
              </a:extLst>
            </p:cNvPr>
            <p:cNvCxnSpPr>
              <a:cxnSpLocks/>
            </p:cNvCxnSpPr>
            <p:nvPr/>
          </p:nvCxnSpPr>
          <p:spPr>
            <a:xfrm>
              <a:off x="5202647" y="3849425"/>
              <a:ext cx="7625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D324023-35D6-5D9E-F7E3-37DF819225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6120" y="3841988"/>
              <a:ext cx="368711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122D255-DA9B-CAF1-8D36-3D63B3F1C7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7724" y="3841988"/>
              <a:ext cx="368711" cy="3699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BEFA8F7-9EE6-EF9C-F055-35B6CE502F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31541" y="3841988"/>
              <a:ext cx="358050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492E0B5-CC26-55D0-3E04-9BFFFC9C74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2830" y="3844467"/>
              <a:ext cx="368711" cy="3779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B5ECA40-2C76-4FAD-62BD-E2F9DF268A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5400" y="3844467"/>
              <a:ext cx="358050" cy="38047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A4805F4-630C-72FA-267B-B12FAD9ACDF7}"/>
                </a:ext>
              </a:extLst>
            </p:cNvPr>
            <p:cNvCxnSpPr>
              <a:cxnSpLocks/>
            </p:cNvCxnSpPr>
            <p:nvPr/>
          </p:nvCxnSpPr>
          <p:spPr>
            <a:xfrm>
              <a:off x="5205774" y="4211983"/>
              <a:ext cx="2464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ADBA08D-2EEE-51DC-C16E-C895EBA4A1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2273" y="2783065"/>
              <a:ext cx="361177" cy="3362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EF9D509-EB03-C43E-4217-586CDBB14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2273" y="3119351"/>
              <a:ext cx="361177" cy="3756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0BDBCD9-6ED4-D74A-C5AC-3472FBE39411}"/>
                </a:ext>
              </a:extLst>
            </p:cNvPr>
            <p:cNvCxnSpPr>
              <a:cxnSpLocks/>
            </p:cNvCxnSpPr>
            <p:nvPr/>
          </p:nvCxnSpPr>
          <p:spPr>
            <a:xfrm>
              <a:off x="3403967" y="4564325"/>
              <a:ext cx="214419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6D10F63-8744-9D27-8CFF-2A04D0D44331}"/>
                </a:ext>
              </a:extLst>
            </p:cNvPr>
            <p:cNvCxnSpPr>
              <a:cxnSpLocks/>
            </p:cNvCxnSpPr>
            <p:nvPr/>
          </p:nvCxnSpPr>
          <p:spPr>
            <a:xfrm>
              <a:off x="3403966" y="4927551"/>
              <a:ext cx="21705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6EBE0FC-5957-8F35-0B92-C53C0D0AFC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308" y="4927551"/>
              <a:ext cx="361197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A42760-BD2C-3CFD-E1E7-829E6832AC29}"/>
                </a:ext>
              </a:extLst>
            </p:cNvPr>
            <p:cNvCxnSpPr>
              <a:cxnSpLocks/>
            </p:cNvCxnSpPr>
            <p:nvPr/>
          </p:nvCxnSpPr>
          <p:spPr>
            <a:xfrm>
              <a:off x="4853443" y="4927551"/>
              <a:ext cx="359865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6C93BEC-2542-0AF5-2CB8-5BC21CCC06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1406" y="4924685"/>
              <a:ext cx="361197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BF696E-3893-0690-C0EA-F586DDBE7FB2}"/>
                </a:ext>
              </a:extLst>
            </p:cNvPr>
            <p:cNvCxnSpPr>
              <a:cxnSpLocks/>
            </p:cNvCxnSpPr>
            <p:nvPr/>
          </p:nvCxnSpPr>
          <p:spPr>
            <a:xfrm>
              <a:off x="4131541" y="4924685"/>
              <a:ext cx="359865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35E37DA-4CD1-D12D-5BE3-5DF94AD90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7217" y="4929882"/>
              <a:ext cx="361197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A9A3236-5C2D-262F-667D-55A5A44C8C6D}"/>
                </a:ext>
              </a:extLst>
            </p:cNvPr>
            <p:cNvCxnSpPr>
              <a:cxnSpLocks/>
            </p:cNvCxnSpPr>
            <p:nvPr/>
          </p:nvCxnSpPr>
          <p:spPr>
            <a:xfrm>
              <a:off x="3407352" y="4929882"/>
              <a:ext cx="359865" cy="7217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813ED5C-201E-2109-1E41-07F27CADE7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2111" y="6006834"/>
              <a:ext cx="364324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8FF590F-541E-43EC-4E8E-41B80BF25F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89591" y="5639988"/>
              <a:ext cx="364324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0E4DC4B-0896-B77A-2186-B3F1DF4F18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86464" y="6006834"/>
              <a:ext cx="367451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6AB7EAD-9B57-EC3A-BC74-D42B130836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52111" y="5646880"/>
              <a:ext cx="367451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3D49DB-3330-14C3-BE28-0C2BD5DC76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27598" y="6006834"/>
              <a:ext cx="364324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788E29E-F0CB-C542-8E55-022CE2451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5078" y="5639988"/>
              <a:ext cx="364324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00EA19E-4354-BF91-D703-70D123497B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1951" y="6006834"/>
              <a:ext cx="367451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03B4C31-A997-5F54-7406-F604CA81DB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7598" y="5646880"/>
              <a:ext cx="367451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04660A6-3B9D-B247-B6E3-FD8ABCB152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2893" y="6003720"/>
              <a:ext cx="364324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19F2B16-90D9-4D3A-C802-22AD0FC57C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02893" y="5643766"/>
              <a:ext cx="367451" cy="366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D32CDD6-5A68-8EF7-253E-E45F348190B0}"/>
                </a:ext>
              </a:extLst>
            </p:cNvPr>
            <p:cNvCxnSpPr>
              <a:cxnSpLocks/>
            </p:cNvCxnSpPr>
            <p:nvPr/>
          </p:nvCxnSpPr>
          <p:spPr>
            <a:xfrm>
              <a:off x="3401194" y="6730136"/>
              <a:ext cx="11872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69966-B906-3B10-23B6-8C9CE7A19496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64191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3828BBED-6374-262D-3219-8A569CBFD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82416"/>
              </p:ext>
            </p:extLst>
          </p:nvPr>
        </p:nvGraphicFramePr>
        <p:xfrm>
          <a:off x="729426" y="2255151"/>
          <a:ext cx="5052544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96">
                  <a:extLst>
                    <a:ext uri="{9D8B030D-6E8A-4147-A177-3AD203B41FA5}">
                      <a16:colId xmlns:a16="http://schemas.microsoft.com/office/drawing/2014/main" val="86812401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137946591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233531069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69795930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77058618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683583723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42206520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19416420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3100891085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750044378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583459074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391936082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1966712066"/>
                    </a:ext>
                  </a:extLst>
                </a:gridCol>
                <a:gridCol w="360896">
                  <a:extLst>
                    <a:ext uri="{9D8B030D-6E8A-4147-A177-3AD203B41FA5}">
                      <a16:colId xmlns:a16="http://schemas.microsoft.com/office/drawing/2014/main" val="267204952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86268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84838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50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522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8172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3775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3753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710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643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5952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041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122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677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65351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928237-8B01-4597-875F-888B135A8B95}"/>
              </a:ext>
            </a:extLst>
          </p:cNvPr>
          <p:cNvCxnSpPr>
            <a:endCxn id="6" idx="2"/>
          </p:cNvCxnSpPr>
          <p:nvPr/>
        </p:nvCxnSpPr>
        <p:spPr>
          <a:xfrm>
            <a:off x="3255698" y="2255151"/>
            <a:ext cx="0" cy="50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B99DD1-E663-C5F2-AC06-4209174AF4B1}"/>
              </a:ext>
            </a:extLst>
          </p:cNvPr>
          <p:cNvSpPr/>
          <p:nvPr/>
        </p:nvSpPr>
        <p:spPr>
          <a:xfrm>
            <a:off x="1081030" y="2630665"/>
            <a:ext cx="4341075" cy="42889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0F7148-BDEA-4EC6-0233-14B0CC1665CA}"/>
              </a:ext>
            </a:extLst>
          </p:cNvPr>
          <p:cNvSpPr txBox="1"/>
          <p:nvPr/>
        </p:nvSpPr>
        <p:spPr>
          <a:xfrm>
            <a:off x="594361" y="1158239"/>
            <a:ext cx="58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Make your own design in one half of the bauble, then reflect it in the </a:t>
            </a:r>
            <a:r>
              <a:rPr lang="en-GB">
                <a:latin typeface="Verdana" panose="020B0604030504040204" pitchFamily="34" charset="0"/>
                <a:ea typeface="Verdana" panose="020B0604030504040204" pitchFamily="34" charset="0"/>
              </a:rPr>
              <a:t>mirror line.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4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99</Words>
  <Application>Microsoft Macintosh PowerPoint</Application>
  <PresentationFormat>A4 Paper (210x297 mm)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2023-12-04T16:42:08Z</dcterms:modified>
</cp:coreProperties>
</file>